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4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4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3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0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3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2440-89B5-481B-A4EB-816FFC2C661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DFDC-F7C0-4308-97E8-B5D7C1111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2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632" y="2460412"/>
            <a:ext cx="11124308" cy="2442514"/>
          </a:xfrm>
        </p:spPr>
        <p:txBody>
          <a:bodyPr>
            <a:normAutofit fontScale="90000"/>
          </a:bodyPr>
          <a:lstStyle/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проект:</a:t>
            </a: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«Богомол - удивительное насекомое»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4342" y="4739462"/>
            <a:ext cx="4289502" cy="1655762"/>
          </a:xfrm>
        </p:spPr>
        <p:txBody>
          <a:bodyPr>
            <a:normAutofit/>
          </a:bodyPr>
          <a:lstStyle/>
          <a:p>
            <a:pPr algn="l">
              <a:lnSpc>
                <a:spcPts val="6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algn="l">
              <a:lnSpc>
                <a:spcPts val="6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Ребенок: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</a:p>
          <a:p>
            <a:pPr algn="l">
              <a:lnSpc>
                <a:spcPts val="600"/>
              </a:lnSpc>
            </a:pP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Зайцева Виктория Сергеевна</a:t>
            </a:r>
          </a:p>
          <a:p>
            <a:pPr algn="l">
              <a:lnSpc>
                <a:spcPts val="6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Поддубная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Александровна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4216"/>
            <a:ext cx="114076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№8 «ЗВЕЗДОЧКА» АРТЕМОВСКОГО ГОРОДСКОГО ОКРУГА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692751, Приморский край, г. Артем, ул. Ханкайская, д. 2а, тел.: 8 (42337) 9-90-08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5848" y="607205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/>
              <a:t>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Артём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4" y="4175050"/>
            <a:ext cx="2513634" cy="1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2436" r="31948" b="2910"/>
          <a:stretch>
            <a:fillRect/>
          </a:stretch>
        </p:blipFill>
        <p:spPr>
          <a:xfrm rot="5400000">
            <a:off x="3684551" y="-337565"/>
            <a:ext cx="4554581" cy="846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9336" y="786382"/>
            <a:ext cx="1094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знакомстве с черепахой Федей -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Обжорка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проявил себя как истинный хищник-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напал на Федю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но Федя спрятался.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989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538" y="815906"/>
            <a:ext cx="31111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Через некоторое время снова на площадке в саду я нашел богомола. Еще неделю спустя, появился третий. Каждый жил в своем домике, так как они начинали драться, так что не разнять.  Второй богомол был очень милым и получил имя – Красавица, а третий был просто – Игорек.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самым маленьким.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27" y="1031371"/>
            <a:ext cx="2882252" cy="448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61" y="4526971"/>
            <a:ext cx="2636166" cy="197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27979" y="3817335"/>
            <a:ext cx="573142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 богомолы прожили у нас до начала октября. И я оказался прав, что две из них были девочки так как они оставили – ООТЕКИ.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44" y="680142"/>
            <a:ext cx="2169783" cy="300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49277" y="947011"/>
            <a:ext cx="293496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Наблюдая за ними, мы поняли, что им удобно спать – вниз головой. Все свое время сидят на веточках, им нравится получать пищу.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2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1093" y="14607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потомства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92" y="853962"/>
            <a:ext cx="3156140" cy="2288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1065" y="3010955"/>
            <a:ext cx="2621642" cy="32449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862" y="1068636"/>
            <a:ext cx="687653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богомолов не стало,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оотеки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продолжали хранить, и неожиданно из первой появились первые малыши-богомолы –это был настоящий сюрприз.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132" y="2116615"/>
            <a:ext cx="654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Новое потомство в количестве 10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богомольчиков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появившихся не по сезону прожили в домашних условиях 15 дней.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862" y="3211255"/>
            <a:ext cx="7406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 ноября из второй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оотеки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появились 27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богомольчиков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быстрых, шустрых. За ними забавно было наблюдать и такие маленькие очень ловко ловили маленьких жучков из маминых домашних цветов.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59130" y="4743942"/>
            <a:ext cx="3301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Как ни крути, природа берет свое – на сегодня всего, к сожалению, остался только один богомол.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624" y="3879695"/>
            <a:ext cx="2341291" cy="31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6565E5-78C6-789E-9FC3-B138D78478AF}"/>
              </a:ext>
            </a:extLst>
          </p:cNvPr>
          <p:cNvSpPr txBox="1"/>
          <p:nvPr/>
        </p:nvSpPr>
        <p:spPr>
          <a:xfrm>
            <a:off x="287384" y="369466"/>
            <a:ext cx="11303724" cy="4758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</a:p>
          <a:p>
            <a:pPr marL="228600" algn="ctr">
              <a:lnSpc>
                <a:spcPct val="115000"/>
              </a:lnSpc>
              <a:spcAft>
                <a:spcPts val="800"/>
              </a:spcAft>
              <a:buNone/>
            </a:pPr>
            <a:endParaRPr lang="ru-RU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исследования я доказал, что богомолы уникальные, удивительные, красивые насекомые, которые могут жить и развиваться в искусственных среде - домашних условиях.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Богомол –полезное насекомое, потому что уничтожает вредителей в садах, огородах, в горшках домашних растений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всегда нравилось наблюдать за насекомыми, а теперь мне это нравится ещё больше. Да к тому же еще существует розовый богомол или «орхидейный», хоть мама и говорит, что у нас в Приморье они не живут, но мне очень хочется с ним познакомиться.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2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376" y="235842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Тип проекта: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Исследовательский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6 месяцев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Участники: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ребенок 6 лет, родители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376" y="1986860"/>
            <a:ext cx="116037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проявил активный познавательный интерес к теме насекомых и особенно заинтересовался богомолом. Ему захотелось узнать побольше об этом насекомом и выяснить, можно ли держать его в домашних условиях?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376" y="3737878"/>
            <a:ext cx="11317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Познакомиться с удивительным миром насекомых.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Расширить знания о богомоле, его внешнем виде и особенностях поведения.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какие бывают.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Наблюдать, как живут в домашних условиях.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интерес к познавательно-исследовательской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2453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9" y="3476147"/>
            <a:ext cx="6092386" cy="29351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6351" y="446704"/>
            <a:ext cx="10147609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информации: книги, электронные источники.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Наблюдение в естественной среде обитания.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Наблюдение в домашних условиях, кормление, создание благоприятной среды.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Выведение потомства.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Подведение итогов.</a:t>
            </a:r>
          </a:p>
        </p:txBody>
      </p:sp>
    </p:spTree>
    <p:extLst>
      <p:ext uri="{BB962C8B-B14F-4D97-AF65-F5344CB8AC3E}">
        <p14:creationId xmlns:p14="http://schemas.microsoft.com/office/powerpoint/2010/main" val="132408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10897"/>
            <a:ext cx="10515600" cy="11247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 информации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86" y="1473263"/>
            <a:ext cx="3418429" cy="341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7" y="1046119"/>
            <a:ext cx="2921219" cy="389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38200" y="5034316"/>
            <a:ext cx="7408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искали информацию о богомолах в детских энциклопедиях, смотрели познавательные видео в интернете.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что мы узнали: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7D3AEE-BD15-850B-9907-F9E957E92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11" y="757734"/>
            <a:ext cx="3137895" cy="596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966" y="161981"/>
            <a:ext cx="11954107" cy="3164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выглядит богомол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Богомол – это крупное хищное насекомое, которое умеет отлично маскироваться. Занесен в Красную книгу.</a:t>
            </a:r>
          </a:p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достигает 10-17 см. Самки крупнее самцов. </a:t>
            </a:r>
          </a:p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всего богомол зеленого, иногда желтого или коричневого цвета. Это и помогает ему прятаться. </a:t>
            </a:r>
          </a:p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Голова треугольная и может поворачиваться на 360 градусов, чтобы замечать врагов и добычу.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98" y="3901440"/>
            <a:ext cx="3983975" cy="2794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3683726"/>
            <a:ext cx="2868200" cy="30122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33" y="3516939"/>
            <a:ext cx="4856921" cy="31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860" y="182746"/>
            <a:ext cx="9453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его так называют, чем он питается, как охотится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840" y="1020337"/>
            <a:ext cx="4895386" cy="153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«Богомол» насекомое получило из-за своей позы во время охоты. Он складывает передние ноги так, как будто молится.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79" y="2556438"/>
            <a:ext cx="3876907" cy="29076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23932" y="3434576"/>
            <a:ext cx="6096000" cy="32494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Богомол –хищник, он ест других насекомых: мух, комаров, жуков, пчел, бабочек, и других. Крупные виды могут охотиться на мелких ящериц, лягушек, и даже птиц. Маскируясь, долго сидит неподвижно, часами поджидая добычу, а когда она приближается, резко бросается и хватает ее. Передние ноги богомола похожи на ножи –ими он и хватает и зажимает жертву.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99" y="820625"/>
            <a:ext cx="4300652" cy="26738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840" y="5627275"/>
            <a:ext cx="517416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особенность в том, что он ловит только движущиеся объекты, а неподвижные предметы не видит.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8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4329" y="53195"/>
            <a:ext cx="5731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богомол защищается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384" y="4238129"/>
            <a:ext cx="5731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богомол чувствует опасность, он расправляет крылья, расставляет передние лапки и раскачивается из стороны в сторону, чтобы выглядеть больше и страшнее. Может щелкать ногами, шуршать крыльями и острыми шипами на ногах оцарапать.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4" y="1311791"/>
            <a:ext cx="5133756" cy="2826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237" y="4498862"/>
            <a:ext cx="1947998" cy="1409348"/>
          </a:xfrm>
          <a:prstGeom prst="rect">
            <a:avLst/>
          </a:prstGeom>
          <a:solidFill>
            <a:schemeClr val="accent6">
              <a:alpha val="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12" y="4498862"/>
            <a:ext cx="2228850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0" b="89990" l="10000" r="9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36" y="2019389"/>
            <a:ext cx="4057747" cy="3166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45559" y="1311791"/>
            <a:ext cx="44997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Враги  богомола: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хищные жуки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пауки</a:t>
            </a:r>
          </a:p>
          <a:p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01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70" y="1188722"/>
            <a:ext cx="4402524" cy="50882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6399" y="311255"/>
            <a:ext cx="528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богомола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479" y="1404384"/>
            <a:ext cx="3429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появляются детеныши: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Самка богомола откладывает яйца в специальную капсулу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оотеку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самка откладывает осенью.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наступлением тепла, из нее вылупляются маленькие личинки (нимфы).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Личинкам помогают выбраться из капсулы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их теле, а длинные нити, прикрепленные к их хвосту, помогают им отползти от места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вылупления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сбросить первую детскую шкурку.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07066" y="1404384"/>
            <a:ext cx="3628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детенышей: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новорожденные богомолы питаются очень мелкими насекомыми, поскольку они еще не могут справиться с более крупной добычей.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роста они переходят на более крупную добычу, такую как мухи и тараканы.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богомолы живут около 55-60 дней.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03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939"/>
            <a:ext cx="9605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живут богомолы в домашних условиях»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479" y="1168602"/>
            <a:ext cx="3590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лета, на площадке детского сада во время прогулки я нашел первого богомола и принес его домой. С этого и начались мои наблюдения…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696" y="3479798"/>
            <a:ext cx="3578235" cy="2827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41457" y="2446321"/>
            <a:ext cx="3668954" cy="27529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46095" y="1168602"/>
            <a:ext cx="3320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Главная задача была организовать ему место для жизни. Веточки, листочки и домик готов.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01424" y="1168602"/>
            <a:ext cx="3560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Каждый день передо мной стояла задача чем его кормить, поэтому каждый день я ловил насекомого и приносил для своего богомола.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4672" y="3281112"/>
            <a:ext cx="3854188" cy="2891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6095" y="5244987"/>
            <a:ext cx="3654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Так как он любил хорошо поесть то и получил имя –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Обжорка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9549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1000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  Исследовательский проект:  «Богомол - удивительное насекомое»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проект: «Богомол-удивительное насекомое» </dc:title>
  <dc:creator>User</dc:creator>
  <cp:lastModifiedBy>Рита</cp:lastModifiedBy>
  <cp:revision>34</cp:revision>
  <cp:lastPrinted>2025-11-24T04:47:15Z</cp:lastPrinted>
  <dcterms:created xsi:type="dcterms:W3CDTF">2025-11-23T11:49:33Z</dcterms:created>
  <dcterms:modified xsi:type="dcterms:W3CDTF">2025-12-29T02:11:53Z</dcterms:modified>
</cp:coreProperties>
</file>