
<file path=[Content_Types].xml><?xml version="1.0" encoding="utf-8"?>
<Types xmlns="http://schemas.openxmlformats.org/package/2006/content-types">
  <Default Extension="mp3" ContentType="audio/mpeg"/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7"/>
  </p:notesMasterIdLst>
  <p:sldIdLst>
    <p:sldId id="256" r:id="rId3"/>
    <p:sldId id="275" r:id="rId4"/>
    <p:sldId id="259" r:id="rId5"/>
    <p:sldId id="268" r:id="rId6"/>
    <p:sldId id="262" r:id="rId7"/>
    <p:sldId id="261" r:id="rId8"/>
    <p:sldId id="269" r:id="rId9"/>
    <p:sldId id="257" r:id="rId10"/>
    <p:sldId id="272" r:id="rId11"/>
    <p:sldId id="264" r:id="rId12"/>
    <p:sldId id="265" r:id="rId13"/>
    <p:sldId id="266" r:id="rId14"/>
    <p:sldId id="267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105" d="100"/>
          <a:sy n="105" d="100"/>
        </p:scale>
        <p:origin x="172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87047-835D-487F-B123-A46C5913BDF1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E8610-95DA-460A-B10F-AA22E1C20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184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E8610-95DA-460A-B10F-AA22E1C20A6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96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2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3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20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2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28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80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9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5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07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48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3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36.jpg"/><Relationship Id="rId3" Type="http://schemas.openxmlformats.org/officeDocument/2006/relationships/audio" Target="NULL" TargetMode="External"/><Relationship Id="rId7" Type="http://schemas.openxmlformats.org/officeDocument/2006/relationships/image" Target="../media/image2.webp"/><Relationship Id="rId12" Type="http://schemas.openxmlformats.org/officeDocument/2006/relationships/image" Target="../media/image35.gif"/><Relationship Id="rId17" Type="http://schemas.openxmlformats.org/officeDocument/2006/relationships/audio" Target="../media/audio1.wav"/><Relationship Id="rId2" Type="http://schemas.openxmlformats.org/officeDocument/2006/relationships/audio" Target="../media/media10.mp3"/><Relationship Id="rId16" Type="http://schemas.openxmlformats.org/officeDocument/2006/relationships/image" Target="../media/image4.png"/><Relationship Id="rId1" Type="http://schemas.microsoft.com/office/2007/relationships/media" Target="../media/media10.mp3"/><Relationship Id="rId6" Type="http://schemas.openxmlformats.org/officeDocument/2006/relationships/audio" Target="../media/audio1.wav"/><Relationship Id="rId11" Type="http://schemas.openxmlformats.org/officeDocument/2006/relationships/image" Target="../media/image34.gif"/><Relationship Id="rId5" Type="http://schemas.openxmlformats.org/officeDocument/2006/relationships/slideLayout" Target="../slideLayouts/slideLayout7.xml"/><Relationship Id="rId15" Type="http://schemas.microsoft.com/office/2007/relationships/hdphoto" Target="../media/hdphoto1.wdp"/><Relationship Id="rId10" Type="http://schemas.openxmlformats.org/officeDocument/2006/relationships/image" Target="../media/image12.gif"/><Relationship Id="rId4" Type="http://schemas.microsoft.com/office/2007/relationships/media" Target="../media/media3.mp3"/><Relationship Id="rId9" Type="http://schemas.openxmlformats.org/officeDocument/2006/relationships/image" Target="../media/image33.gif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0.gif"/><Relationship Id="rId1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2.webp"/><Relationship Id="rId12" Type="http://schemas.openxmlformats.org/officeDocument/2006/relationships/image" Target="../media/image39.gif"/><Relationship Id="rId17" Type="http://schemas.microsoft.com/office/2007/relationships/hdphoto" Target="../media/hdphoto1.wdp"/><Relationship Id="rId2" Type="http://schemas.openxmlformats.org/officeDocument/2006/relationships/audio" Target="../media/media11.mp3"/><Relationship Id="rId16" Type="http://schemas.openxmlformats.org/officeDocument/2006/relationships/image" Target="../media/image3.png"/><Relationship Id="rId1" Type="http://schemas.microsoft.com/office/2007/relationships/media" Target="../media/media11.mp3"/><Relationship Id="rId6" Type="http://schemas.openxmlformats.org/officeDocument/2006/relationships/audio" Target="../media/audio1.wav"/><Relationship Id="rId11" Type="http://schemas.openxmlformats.org/officeDocument/2006/relationships/image" Target="../media/image9.gif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6.gif"/><Relationship Id="rId10" Type="http://schemas.openxmlformats.org/officeDocument/2006/relationships/image" Target="../media/image38.gif"/><Relationship Id="rId19" Type="http://schemas.openxmlformats.org/officeDocument/2006/relationships/audio" Target="../media/audio1.wav"/><Relationship Id="rId4" Type="http://schemas.microsoft.com/office/2007/relationships/media" Target="../media/media3.mp3"/><Relationship Id="rId9" Type="http://schemas.openxmlformats.org/officeDocument/2006/relationships/image" Target="../media/image37.gif"/><Relationship Id="rId1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13" Type="http://schemas.openxmlformats.org/officeDocument/2006/relationships/image" Target="../media/image44.gif"/><Relationship Id="rId18" Type="http://schemas.openxmlformats.org/officeDocument/2006/relationships/audio" Target="../media/audio1.wav"/><Relationship Id="rId3" Type="http://schemas.openxmlformats.org/officeDocument/2006/relationships/audio" Target="NULL" TargetMode="External"/><Relationship Id="rId7" Type="http://schemas.openxmlformats.org/officeDocument/2006/relationships/image" Target="../media/image2.webp"/><Relationship Id="rId12" Type="http://schemas.openxmlformats.org/officeDocument/2006/relationships/image" Target="../media/image36.jpg"/><Relationship Id="rId17" Type="http://schemas.openxmlformats.org/officeDocument/2006/relationships/image" Target="../media/image4.png"/><Relationship Id="rId2" Type="http://schemas.openxmlformats.org/officeDocument/2006/relationships/audio" Target="../media/media12.mp3"/><Relationship Id="rId16" Type="http://schemas.microsoft.com/office/2007/relationships/hdphoto" Target="../media/hdphoto1.wdp"/><Relationship Id="rId1" Type="http://schemas.microsoft.com/office/2007/relationships/media" Target="../media/media12.mp3"/><Relationship Id="rId6" Type="http://schemas.openxmlformats.org/officeDocument/2006/relationships/audio" Target="../media/audio1.wav"/><Relationship Id="rId11" Type="http://schemas.openxmlformats.org/officeDocument/2006/relationships/image" Target="../media/image7.gif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png"/><Relationship Id="rId10" Type="http://schemas.openxmlformats.org/officeDocument/2006/relationships/image" Target="../media/image43.jpeg"/><Relationship Id="rId4" Type="http://schemas.microsoft.com/office/2007/relationships/media" Target="../media/media3.mp3"/><Relationship Id="rId9" Type="http://schemas.openxmlformats.org/officeDocument/2006/relationships/image" Target="../media/image42.gif"/><Relationship Id="rId14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image" Target="../media/image49.png"/><Relationship Id="rId3" Type="http://schemas.openxmlformats.org/officeDocument/2006/relationships/audio" Target="NULL" TargetMode="External"/><Relationship Id="rId7" Type="http://schemas.openxmlformats.org/officeDocument/2006/relationships/image" Target="../media/image2.webp"/><Relationship Id="rId12" Type="http://schemas.openxmlformats.org/officeDocument/2006/relationships/image" Target="../media/image48.jp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audio" Target="../media/audio1.wav"/><Relationship Id="rId11" Type="http://schemas.openxmlformats.org/officeDocument/2006/relationships/image" Target="../media/image47.jpeg"/><Relationship Id="rId5" Type="http://schemas.openxmlformats.org/officeDocument/2006/relationships/slideLayout" Target="../slideLayouts/slideLayout7.xml"/><Relationship Id="rId15" Type="http://schemas.openxmlformats.org/officeDocument/2006/relationships/audio" Target="../media/audio1.wav"/><Relationship Id="rId10" Type="http://schemas.openxmlformats.org/officeDocument/2006/relationships/image" Target="../media/image46.gif"/><Relationship Id="rId4" Type="http://schemas.microsoft.com/office/2007/relationships/media" Target="../media/media3.mp3"/><Relationship Id="rId9" Type="http://schemas.openxmlformats.org/officeDocument/2006/relationships/image" Target="../media/image45.gif"/><Relationship Id="rId1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50.gif"/><Relationship Id="rId11" Type="http://schemas.openxmlformats.org/officeDocument/2006/relationships/audio" Target="../media/audio1.wav"/><Relationship Id="rId5" Type="http://schemas.openxmlformats.org/officeDocument/2006/relationships/image" Target="../media/image2.webp"/><Relationship Id="rId10" Type="http://schemas.openxmlformats.org/officeDocument/2006/relationships/image" Target="../media/image4.png"/><Relationship Id="rId4" Type="http://schemas.openxmlformats.org/officeDocument/2006/relationships/audio" Target="../media/audio1.wav"/><Relationship Id="rId9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gif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gif"/><Relationship Id="rId20" Type="http://schemas.openxmlformats.org/officeDocument/2006/relationships/audio" Target="../media/audio1.wav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7.gif"/><Relationship Id="rId5" Type="http://schemas.openxmlformats.org/officeDocument/2006/relationships/image" Target="../media/image2.webp"/><Relationship Id="rId15" Type="http://schemas.openxmlformats.org/officeDocument/2006/relationships/image" Target="../media/image11.gif"/><Relationship Id="rId10" Type="http://schemas.openxmlformats.org/officeDocument/2006/relationships/image" Target="../media/image6.gif"/><Relationship Id="rId19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5.jpg"/><Relationship Id="rId1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ebp"/><Relationship Id="rId13" Type="http://schemas.openxmlformats.org/officeDocument/2006/relationships/image" Target="../media/image19.jpeg"/><Relationship Id="rId3" Type="http://schemas.openxmlformats.org/officeDocument/2006/relationships/audio" Target="NULL" TargetMode="External"/><Relationship Id="rId7" Type="http://schemas.openxmlformats.org/officeDocument/2006/relationships/image" Target="../media/image15.webp"/><Relationship Id="rId12" Type="http://schemas.microsoft.com/office/2007/relationships/hdphoto" Target="../media/hdphoto3.wdp"/><Relationship Id="rId17" Type="http://schemas.openxmlformats.org/officeDocument/2006/relationships/audio" Target="../media/audio1.wav"/><Relationship Id="rId2" Type="http://schemas.openxmlformats.org/officeDocument/2006/relationships/audio" Target="../media/media2.mp3"/><Relationship Id="rId16" Type="http://schemas.microsoft.com/office/2007/relationships/hdphoto" Target="../media/hdphoto1.wdp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png"/><Relationship Id="rId10" Type="http://schemas.openxmlformats.org/officeDocument/2006/relationships/image" Target="../media/image17.jpeg"/><Relationship Id="rId4" Type="http://schemas.microsoft.com/office/2007/relationships/media" Target="../media/media3.mp3"/><Relationship Id="rId9" Type="http://schemas.openxmlformats.org/officeDocument/2006/relationships/image" Target="../media/image16.jpg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2.webp"/><Relationship Id="rId12" Type="http://schemas.openxmlformats.org/officeDocument/2006/relationships/image" Target="../media/image8.png"/><Relationship Id="rId2" Type="http://schemas.openxmlformats.org/officeDocument/2006/relationships/audio" Target="../media/media4.mp3"/><Relationship Id="rId16" Type="http://schemas.openxmlformats.org/officeDocument/2006/relationships/audio" Target="../media/audio1.wav"/><Relationship Id="rId1" Type="http://schemas.microsoft.com/office/2007/relationships/media" Target="../media/media4.mp3"/><Relationship Id="rId6" Type="http://schemas.openxmlformats.org/officeDocument/2006/relationships/audio" Target="../media/audio1.wav"/><Relationship Id="rId11" Type="http://schemas.openxmlformats.org/officeDocument/2006/relationships/image" Target="../media/image15.webp"/><Relationship Id="rId5" Type="http://schemas.openxmlformats.org/officeDocument/2006/relationships/slideLayout" Target="../slideLayouts/slideLayout7.xml"/><Relationship Id="rId15" Type="http://schemas.microsoft.com/office/2007/relationships/hdphoto" Target="../media/hdphoto1.wdp"/><Relationship Id="rId10" Type="http://schemas.openxmlformats.org/officeDocument/2006/relationships/image" Target="../media/image9.gif"/><Relationship Id="rId4" Type="http://schemas.microsoft.com/office/2007/relationships/media" Target="../media/media3.mp3"/><Relationship Id="rId9" Type="http://schemas.openxmlformats.org/officeDocument/2006/relationships/image" Target="../media/image7.gif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12.gif"/><Relationship Id="rId3" Type="http://schemas.openxmlformats.org/officeDocument/2006/relationships/audio" Target="NULL" TargetMode="External"/><Relationship Id="rId7" Type="http://schemas.openxmlformats.org/officeDocument/2006/relationships/image" Target="../media/image2.webp"/><Relationship Id="rId12" Type="http://schemas.openxmlformats.org/officeDocument/2006/relationships/image" Target="../media/image11.gif"/><Relationship Id="rId17" Type="http://schemas.openxmlformats.org/officeDocument/2006/relationships/audio" Target="../media/audio1.wav"/><Relationship Id="rId2" Type="http://schemas.openxmlformats.org/officeDocument/2006/relationships/audio" Target="../media/media5.mp3"/><Relationship Id="rId16" Type="http://schemas.openxmlformats.org/officeDocument/2006/relationships/image" Target="../media/image4.png"/><Relationship Id="rId1" Type="http://schemas.microsoft.com/office/2007/relationships/media" Target="../media/media5.mp3"/><Relationship Id="rId6" Type="http://schemas.openxmlformats.org/officeDocument/2006/relationships/audio" Target="../media/audio1.wav"/><Relationship Id="rId11" Type="http://schemas.openxmlformats.org/officeDocument/2006/relationships/image" Target="../media/image10.gif"/><Relationship Id="rId5" Type="http://schemas.openxmlformats.org/officeDocument/2006/relationships/slideLayout" Target="../slideLayouts/slideLayout7.xml"/><Relationship Id="rId15" Type="http://schemas.microsoft.com/office/2007/relationships/hdphoto" Target="../media/hdphoto1.wdp"/><Relationship Id="rId10" Type="http://schemas.openxmlformats.org/officeDocument/2006/relationships/image" Target="../media/image15.webp"/><Relationship Id="rId4" Type="http://schemas.microsoft.com/office/2007/relationships/media" Target="../media/media3.mp3"/><Relationship Id="rId9" Type="http://schemas.openxmlformats.org/officeDocument/2006/relationships/image" Target="../media/image22.jpe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.png"/><Relationship Id="rId3" Type="http://schemas.openxmlformats.org/officeDocument/2006/relationships/audio" Target="NULL" TargetMode="External"/><Relationship Id="rId7" Type="http://schemas.openxmlformats.org/officeDocument/2006/relationships/image" Target="../media/image2.webp"/><Relationship Id="rId12" Type="http://schemas.openxmlformats.org/officeDocument/2006/relationships/image" Target="../media/image13.png"/><Relationship Id="rId2" Type="http://schemas.openxmlformats.org/officeDocument/2006/relationships/audio" Target="../media/media6.mp3"/><Relationship Id="rId16" Type="http://schemas.openxmlformats.org/officeDocument/2006/relationships/audio" Target="../media/audio1.wav"/><Relationship Id="rId1" Type="http://schemas.microsoft.com/office/2007/relationships/media" Target="../media/media6.mp3"/><Relationship Id="rId6" Type="http://schemas.openxmlformats.org/officeDocument/2006/relationships/audio" Target="../media/audio1.wav"/><Relationship Id="rId11" Type="http://schemas.openxmlformats.org/officeDocument/2006/relationships/image" Target="../media/image15.webp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microsoft.com/office/2007/relationships/media" Target="../media/media3.mp3"/><Relationship Id="rId9" Type="http://schemas.openxmlformats.org/officeDocument/2006/relationships/image" Target="../media/image24.jpe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microsoft.com/office/2007/relationships/hdphoto" Target="../media/hdphoto2.wdp"/><Relationship Id="rId3" Type="http://schemas.openxmlformats.org/officeDocument/2006/relationships/audio" Target="NULL" TargetMode="External"/><Relationship Id="rId7" Type="http://schemas.openxmlformats.org/officeDocument/2006/relationships/image" Target="../media/image2.webp"/><Relationship Id="rId12" Type="http://schemas.openxmlformats.org/officeDocument/2006/relationships/image" Target="../media/image14.png"/><Relationship Id="rId17" Type="http://schemas.openxmlformats.org/officeDocument/2006/relationships/audio" Target="../media/audio1.wav"/><Relationship Id="rId2" Type="http://schemas.openxmlformats.org/officeDocument/2006/relationships/audio" Target="../media/media7.mp3"/><Relationship Id="rId16" Type="http://schemas.openxmlformats.org/officeDocument/2006/relationships/image" Target="../media/image4.png"/><Relationship Id="rId1" Type="http://schemas.microsoft.com/office/2007/relationships/media" Target="../media/media7.mp3"/><Relationship Id="rId6" Type="http://schemas.openxmlformats.org/officeDocument/2006/relationships/audio" Target="../media/audio1.wav"/><Relationship Id="rId11" Type="http://schemas.openxmlformats.org/officeDocument/2006/relationships/image" Target="../media/image15.webp"/><Relationship Id="rId5" Type="http://schemas.openxmlformats.org/officeDocument/2006/relationships/slideLayout" Target="../slideLayouts/slideLayout7.xml"/><Relationship Id="rId15" Type="http://schemas.microsoft.com/office/2007/relationships/hdphoto" Target="../media/hdphoto1.wdp"/><Relationship Id="rId10" Type="http://schemas.openxmlformats.org/officeDocument/2006/relationships/image" Target="../media/image28.jpeg"/><Relationship Id="rId4" Type="http://schemas.microsoft.com/office/2007/relationships/media" Target="../media/media3.mp3"/><Relationship Id="rId9" Type="http://schemas.openxmlformats.org/officeDocument/2006/relationships/image" Target="../media/image27.gif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ebp"/><Relationship Id="rId13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audio" Target="../media/audio2.wav"/><Relationship Id="rId12" Type="http://schemas.microsoft.com/office/2007/relationships/hdphoto" Target="../media/hdphoto1.wdp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audio1.wav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0.jpeg"/><Relationship Id="rId4" Type="http://schemas.microsoft.com/office/2007/relationships/media" Target="../media/media3.mp3"/><Relationship Id="rId9" Type="http://schemas.openxmlformats.org/officeDocument/2006/relationships/image" Target="../media/image29.jpeg"/><Relationship Id="rId1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NULL" TargetMode="External"/><Relationship Id="rId7" Type="http://schemas.openxmlformats.org/officeDocument/2006/relationships/image" Target="../media/image2.webp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8.xml"/><Relationship Id="rId10" Type="http://schemas.microsoft.com/office/2007/relationships/hdphoto" Target="../media/hdphoto1.wdp"/><Relationship Id="rId4" Type="http://schemas.microsoft.com/office/2007/relationships/media" Target="../media/media3.mp3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6584" y="1997839"/>
            <a:ext cx="6840760" cy="286232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Интерактивная </a:t>
            </a:r>
          </a:p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Развивающая игра </a:t>
            </a:r>
          </a:p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ознакомлению детей с ПДД</a:t>
            </a:r>
          </a:p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«Правила дорожные верные, надежные! 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56584" y="404664"/>
            <a:ext cx="6840760" cy="12241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№8 «ЗВЕЗДОЧКА» </a:t>
            </a:r>
            <a:b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АРТЕМОВСКОГО ГОРОДСКОГО ОКРУГА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25344" y="5065782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Подготовили воспитатели: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Деревцова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Т.А.</a:t>
            </a:r>
          </a:p>
          <a:p>
            <a:pPr algn="r">
              <a:spcAft>
                <a:spcPts val="0"/>
              </a:spcAft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Гордиенко Е.Н.</a:t>
            </a:r>
          </a:p>
          <a:p>
            <a:pPr algn="r">
              <a:spcAft>
                <a:spcPts val="0"/>
              </a:spcAft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Салихова М.В.</a:t>
            </a:r>
          </a:p>
        </p:txBody>
      </p:sp>
    </p:spTree>
    <p:extLst>
      <p:ext uri="{BB962C8B-B14F-4D97-AF65-F5344CB8AC3E}">
        <p14:creationId xmlns:p14="http://schemas.microsoft.com/office/powerpoint/2010/main" val="225909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" y="8"/>
            <a:ext cx="9151133" cy="6857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6227" y="826065"/>
            <a:ext cx="622382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запрещающие знаки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283" y="3505300"/>
            <a:ext cx="1502196" cy="1339307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561105" y="1650314"/>
            <a:ext cx="6513963" cy="15864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92" y="3484443"/>
            <a:ext cx="1223380" cy="12233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786" y="3320987"/>
            <a:ext cx="1296144" cy="1296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83" y="4339427"/>
            <a:ext cx="1247331" cy="12473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206848"/>
            <a:ext cx="1152128" cy="1152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36717"/>
            <a:ext cx="1152128" cy="11521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667" b="91250" l="20521" r="80417">
                        <a14:foregroundMark x1="28333" y1="70139" x2="44688" y2="52222"/>
                        <a14:foregroundMark x1="24688" y1="70694" x2="44271" y2="54167"/>
                        <a14:foregroundMark x1="58854" y1="53750" x2="77500" y2="49861"/>
                        <a14:foregroundMark x1="74271" y1="30278" x2="74271" y2="4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1" r="20067"/>
          <a:stretch/>
        </p:blipFill>
        <p:spPr>
          <a:xfrm>
            <a:off x="94063" y="4381028"/>
            <a:ext cx="2282300" cy="2803768"/>
          </a:xfrm>
          <a:prstGeom prst="rect">
            <a:avLst/>
          </a:prstGeom>
          <a:ln>
            <a:noFill/>
          </a:ln>
        </p:spPr>
      </p:pic>
      <p:pic>
        <p:nvPicPr>
          <p:cNvPr id="4" name="d9b687937d8c243579973048567d354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3" name="zvuk-aplodismentov-i-ovaci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6825.18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419600" y="3276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3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6" name="chimes.wav"/>
          </p:stSnd>
        </p:sndAc>
      </p:transition>
    </mc:Choice>
    <mc:Fallback xmlns="">
      <p:transition spd="slow">
        <p:fade/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4.16667E-6 -7.40741E-7 C 0.00139 -0.0037 0.00382 -0.00671 0.004 -0.01088 C 0.00591 -0.05277 0.00556 -0.05254 0.00209 -0.07615 C 0.00174 -0.08032 0.00052 -0.1037 -4.16667E-6 -0.10949 C -0.00052 -0.11389 -0.00208 -0.12268 -0.00208 -0.12268 C -0.00243 -0.13171 -0.00295 -0.14051 -0.00295 -0.1493 C -0.00295 -0.17523 -0.00208 -0.20092 -0.00208 -0.22662 " pathEditMode="relative" ptsTypes="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602 L -0.0007 -0.00579 C 0.00086 -0.00972 0.00312 -0.01296 0.00416 -0.0169 C 0.0052 -0.02014 0.00503 -0.02384 0.0052 -0.02755 C 0.00555 -0.03333 0.0059 -0.03912 0.00625 -0.04491 C 0.00659 -0.06204 0.00677 -0.0794 0.00729 -0.09676 C 0.00729 -0.10139 0.00781 -0.10579 0.00816 -0.11018 C 0.0085 -0.11366 0.00885 -0.11736 0.0092 -0.12083 C 0.00955 -0.12477 0.00989 -0.12893 0.01024 -0.13287 C 0.01093 -0.1412 0.01145 -0.14977 0.01215 -0.1581 C 0.0125 -0.16227 0.01267 -0.1662 0.01319 -0.17014 L 0.01527 -0.18611 C 0.01562 -0.18889 0.01597 -0.19143 0.01614 -0.19421 C 0.01649 -0.19907 0.01649 -0.20393 0.01718 -0.2088 C 0.01753 -0.21111 0.01875 -0.21319 0.01927 -0.21551 C 0.01979 -0.21759 0.01996 -0.21991 0.02031 -0.22222 C 0.01996 -0.24005 0.01979 -0.25787 0.01927 -0.27546 C 0.01909 -0.27824 0.0184 -0.28079 0.01823 -0.28356 C 0.0177 -0.29722 0.01805 -0.31111 0.01718 -0.325 C 0.01701 -0.32847 0.01597 -0.33194 0.01527 -0.33565 C 0.01493 -0.33727 0.01458 -0.33912 0.01423 -0.34097 C 0.01354 -0.34352 0.01215 -0.34606 0.01215 -0.34884 L 0.01215 -0.35278 " pathEditMode="relative" rAng="0" ptsTypes="AAAAAAAAAAAAAAAAA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3.7037E-6 C 0.00156 -0.00556 0.00312 -0.01088 0.00486 -0.0162 C 0.00885 -0.02801 0.00694 -0.01991 0.0099 -0.03079 C 0.01059 -0.03333 0.01128 -0.03611 0.01181 -0.03866 C 0.0158 -0.05972 0.01059 -0.03657 0.01389 -0.05208 C 0.0151 -0.05833 0.01458 -0.0544 0.01684 -0.06134 C 0.01719 -0.06273 0.01753 -0.06412 0.01788 -0.06551 C 0.01823 -0.06898 0.0184 -0.07245 0.01875 -0.07616 C 0.01892 -0.07755 0.01944 -0.0787 0.01979 -0.08009 C 0.02344 -0.09282 0.02049 -0.08171 0.02274 -0.09074 C 0.02309 -0.09468 0.02326 -0.09884 0.02378 -0.10278 C 0.02413 -0.10556 0.02587 -0.11065 0.02587 -0.11065 C 0.02552 -0.13125 0.02569 -0.15162 0.02483 -0.17199 C 0.02465 -0.17477 0.02326 -0.17731 0.02274 -0.18009 C 0.0224 -0.18218 0.02222 -0.18449 0.02187 -0.18681 C 0.02118 -0.18981 0.01996 -0.19329 0.01875 -0.19606 C 0.01233 -0.21042 0.01753 -0.19884 0.01181 -0.2081 C 0.0066 -0.21644 0.01458 -0.20787 0.00382 -0.21736 C 0.00069 -0.22037 0.00208 -0.21991 -8.33333E-7 -0.21991 " pathEditMode="relative" ptsTypes="AAAAAAAAAAAAAAAAAA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8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" y="8"/>
            <a:ext cx="9151133" cy="6857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3152" y="857023"/>
            <a:ext cx="4881849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знаки сервиса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872" y="5040943"/>
            <a:ext cx="1003609" cy="12756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622" y="4653136"/>
            <a:ext cx="1104289" cy="1265612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1595702" y="1626315"/>
            <a:ext cx="6513963" cy="15864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86" y="5117878"/>
            <a:ext cx="1430822" cy="12756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726" y="3429001"/>
            <a:ext cx="919163" cy="12928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337710"/>
            <a:ext cx="1008112" cy="14180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56" y="3295434"/>
            <a:ext cx="1014121" cy="1426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37710"/>
            <a:ext cx="937444" cy="13186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69" y="3319383"/>
            <a:ext cx="1017735" cy="10177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7" b="91250" l="20521" r="80417">
                        <a14:foregroundMark x1="28333" y1="70139" x2="44688" y2="52222"/>
                        <a14:foregroundMark x1="24688" y1="70694" x2="44271" y2="54167"/>
                        <a14:foregroundMark x1="58854" y1="53750" x2="77500" y2="49861"/>
                        <a14:foregroundMark x1="74271" y1="30278" x2="74271" y2="4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1" r="20067"/>
          <a:stretch/>
        </p:blipFill>
        <p:spPr>
          <a:xfrm>
            <a:off x="33419" y="4029524"/>
            <a:ext cx="2282300" cy="2803768"/>
          </a:xfrm>
          <a:prstGeom prst="rect">
            <a:avLst/>
          </a:prstGeom>
          <a:ln>
            <a:noFill/>
          </a:ln>
        </p:spPr>
      </p:pic>
      <p:pic>
        <p:nvPicPr>
          <p:cNvPr id="2" name="40c437354b476c98cf19cc819893ae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150579" y="5817833"/>
            <a:ext cx="609600" cy="609600"/>
          </a:xfrm>
          <a:prstGeom prst="rect">
            <a:avLst/>
          </a:prstGeom>
        </p:spPr>
      </p:pic>
      <p:pic>
        <p:nvPicPr>
          <p:cNvPr id="19" name="zvuk-aplodismentov-i-ovaci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6825.187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6" name="chimes.wav"/>
          </p:stSnd>
        </p:sndAc>
      </p:transition>
    </mc:Choice>
    <mc:Fallback xmlns="">
      <p:transition spd="slow">
        <p:fade/>
        <p:sndAc>
          <p:stSnd>
            <p:snd r:embed="rId1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-0.00023 L -0.0066 0.00023 C -0.00486 -0.00417 -0.00295 -0.00787 -0.00156 -0.01181 C 0.00399 -0.02569 -0.00174 -0.01551 0.00365 -0.02431 C 0.0066 -0.04769 0.00451 -0.03773 0.00868 -0.05417 C 0.00903 -0.05857 0.00955 -0.06273 0.0099 -0.0669 C 0.01042 -0.07153 0.01059 -0.07662 0.01128 -0.08125 C 0.01267 -0.09097 0.01545 -0.10093 0.01632 -0.11111 C 0.01684 -0.11574 0.01701 -0.12037 0.01771 -0.125 C 0.01806 -0.12963 0.01962 -0.13357 0.02014 -0.13796 C 0.02118 -0.1463 0.02188 -0.15486 0.02274 -0.16366 C 0.02292 -0.16667 0.02361 -0.16991 0.02413 -0.17338 C 0.02361 -0.18982 0.02344 -0.20648 0.02274 -0.22292 C 0.02257 -0.22639 0.0217 -0.22963 0.02135 -0.2331 C 0.02101 -0.23866 0.02066 -0.24444 0.02014 -0.25 C 0.01892 -0.26042 0.0184 -0.2581 0.01632 -0.26968 C 0.01597 -0.27222 0.01563 -0.27477 0.0151 -0.27685 C 0.01441 -0.27986 0.01302 -0.28264 0.01267 -0.28565 C 0.01076 -0.29421 0.01233 -0.29051 0.00868 -0.29699 C 0.00816 -0.29931 0.00712 -0.3044 0.00625 -0.30671 C 0.00469 -0.31065 0.00278 -0.31435 0.00122 -0.31806 C 0.00052 -0.31968 0.00035 -0.32107 -0.00017 -0.32222 C -0.00104 -0.32431 -0.00208 -0.32593 -0.00278 -0.32801 C -0.00365 -0.33079 -0.00365 -0.33403 -0.00521 -0.33657 C -0.00781 -0.34074 -0.00851 -0.34144 -0.01024 -0.34653 C -0.01163 -0.34977 -0.01198 -0.35278 -0.01285 -0.35648 C -0.01337 -0.35787 -0.01372 -0.35926 -0.01424 -0.36065 C -0.01476 -0.36296 -0.01493 -0.36551 -0.01528 -0.36782 C -0.0158 -0.36944 -0.01649 -0.3706 -0.01667 -0.37199 C -0.01736 -0.37477 -0.01753 -0.37778 -0.01806 -0.38056 C -0.01858 -0.38449 -0.02031 -0.39167 -0.02031 -0.39144 L -0.01528 -0.38194 " pathEditMode="relative" rAng="0" ptsTypes="AAAAAAAAAAAAAAAAAAAAAAAAAAA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3.33333E-6 -4.07407E-6 C 0.00243 -0.02939 0.00208 -0.02129 -3.33333E-6 -0.07222 C -0.00017 -0.07569 -0.00139 -0.07916 -0.00208 -0.08287 C -0.00243 -0.08449 -0.0026 -0.08634 -0.00312 -0.08819 C -0.00399 -0.09212 -0.00521 -0.09606 -0.00607 -0.10023 C -0.00851 -0.11319 -0.00555 -0.09699 -0.00798 -0.11203 C -0.00833 -0.11388 -0.00868 -0.11574 -0.00903 -0.11736 C -0.01007 -0.12361 -0.00989 -0.12384 -0.01111 -0.12939 C -0.01128 -0.13078 -0.0118 -0.13217 -0.01198 -0.13356 C -0.01232 -0.13518 -0.01267 -0.13703 -0.01302 -0.13888 C -0.01371 -0.14143 -0.01441 -0.14421 -0.0151 -0.14675 C -0.01528 -0.14814 -0.01562 -0.14953 -0.01597 -0.15069 C -0.0184 -0.1574 -0.01753 -0.15416 -0.0191 -0.16018 C -0.02031 -0.17361 -0.0191 -0.16736 -0.02205 -0.1787 L -0.02292 -0.18287 C -0.02274 -0.19027 -0.02257 -0.19791 -0.02205 -0.20555 C -0.02187 -0.20717 -0.02153 -0.20902 -0.02101 -0.21087 C -0.01996 -0.21412 -0.01788 -0.21643 -0.01597 -0.21875 C -0.01562 -0.2206 -0.01545 -0.22245 -0.0151 -0.22407 C -0.01476 -0.22546 -0.01406 -0.228 -0.01406 -0.228 L -0.01111 -0.22407 " pathEditMode="relative" ptsTypes="AAAAAAAAAAA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023 L 2.77778E-6 0.00023 C -0.00226 -0.0662 0.00052 0.02361 -0.00295 -0.13819 C -0.00313 -0.15278 -0.00365 -0.16736 -0.00417 -0.18194 C -0.00452 -0.18703 -0.00452 -0.19213 -0.00486 -0.19722 C -0.00538 -0.20254 -0.00591 -0.20764 -0.00625 -0.21273 C -0.00677 -0.22014 -0.00712 -0.22731 -0.00764 -0.23472 C -0.00799 -0.23819 -0.00782 -0.2419 -0.00834 -0.24537 C -0.0099 -0.25463 -0.00938 -0.25046 -0.01042 -0.25787 C -0.01059 -0.27176 -0.01059 -0.28565 -0.01111 -0.29977 C -0.01163 -0.31412 -0.01198 -0.3169 -0.0132 -0.32754 C -0.01354 -0.34467 -0.01302 -0.3456 -0.01441 -0.35717 C -0.01459 -0.35879 -0.01459 -0.36041 -0.01511 -0.36157 C -0.0158 -0.36296 -0.0165 -0.36435 -0.01719 -0.36481 C -0.01806 -0.36551 -0.0191 -0.36481 -0.01979 -0.36481 " pathEditMode="relative" rAng="0" ptsTypes="AAAAAAAAAA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8.67362E-19 L -0.01007 0.00139 C -0.01754 -0.04398 -0.0125 -0.00879 -0.01111 -0.11342 C -0.01042 -0.15972 -0.01285 -0.14537 -0.00903 -0.16551 C -0.00938 -0.1743 -0.00938 -0.18333 -0.01007 -0.19213 C -0.01077 -0.20139 -0.01215 -0.20555 -0.01406 -0.21342 C -0.01667 -0.22361 -0.0132 -0.21111 -0.01702 -0.22152 C -0.01754 -0.22268 -0.01771 -0.2243 -0.01806 -0.22546 C -0.01875 -0.22731 -0.01945 -0.22893 -0.02014 -0.23078 C -0.02049 -0.23217 -0.02101 -0.23472 -0.02101 -0.23472 " pathEditMode="relative" ptsTypes="AAAAAAAA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08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" y="8"/>
            <a:ext cx="9151133" cy="6857992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448238" y="1505354"/>
            <a:ext cx="6513963" cy="15864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15616" y="744956"/>
            <a:ext cx="7179209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предупреждающие знаки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25" y="4308888"/>
            <a:ext cx="1063395" cy="9926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25008"/>
            <a:ext cx="1163316" cy="10371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99" y="3726563"/>
            <a:ext cx="1029296" cy="10271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5023394"/>
            <a:ext cx="866775" cy="1219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398" y="5077568"/>
            <a:ext cx="993797" cy="9937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392821"/>
            <a:ext cx="1163315" cy="10371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3" y="3726563"/>
            <a:ext cx="968024" cy="9680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67" b="91250" l="20521" r="80417">
                        <a14:foregroundMark x1="28333" y1="70139" x2="44688" y2="52222"/>
                        <a14:foregroundMark x1="24688" y1="70694" x2="44271" y2="54167"/>
                        <a14:foregroundMark x1="58854" y1="53750" x2="77500" y2="49861"/>
                        <a14:foregroundMark x1="74271" y1="30278" x2="74271" y2="4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1" r="20067"/>
          <a:stretch/>
        </p:blipFill>
        <p:spPr>
          <a:xfrm>
            <a:off x="-138490" y="2791383"/>
            <a:ext cx="2282300" cy="2803768"/>
          </a:xfrm>
          <a:prstGeom prst="rect">
            <a:avLst/>
          </a:prstGeom>
          <a:ln>
            <a:noFill/>
          </a:ln>
        </p:spPr>
      </p:pic>
      <p:pic>
        <p:nvPicPr>
          <p:cNvPr id="4" name="56da013e12a245100a19a5813594698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5" name="zvuk-aplodismentov-i-ovaci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6825.18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419600" y="3276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6" name="chimes.wav"/>
          </p:stSnd>
        </p:sndAc>
      </p:transition>
    </mc:Choice>
    <mc:Fallback xmlns="">
      <p:transition spd="slow">
        <p:fade/>
        <p:sndAc>
          <p:stSnd>
            <p:snd r:embed="rId1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-1.11111E-6 -1.11111E-6 C 0.00087 -0.00509 0.00174 -0.00996 0.00295 -0.01482 C 0.00347 -0.01713 0.00434 -0.01922 0.00486 -0.02153 C 0.00538 -0.02361 0.00538 -0.02593 0.00591 -0.02801 C 0.00972 -0.04722 0.00573 -0.02408 0.01094 -0.04537 C 0.01233 -0.05139 0.01841 -0.07963 0.01997 -0.08935 C 0.03472 -0.18565 0.02084 -0.09699 0.03091 -0.1588 C 0.03143 -0.16227 0.03611 -0.19306 0.03785 -0.2 C 0.03889 -0.20394 0.04063 -0.20718 0.04184 -0.21088 C 0.04219 -0.21343 0.04236 -0.21621 0.04288 -0.21875 C 0.04341 -0.22153 0.04479 -0.22685 0.04479 -0.22685 C 0.04514 -0.23959 0.04514 -0.25255 0.04584 -0.26551 C 0.04618 -0.26991 0.0474 -0.27431 0.04792 -0.27871 L 0.04896 -0.28935 C 0.04861 -0.30857 0.04844 -0.32778 0.04792 -0.34676 C 0.04775 -0.34815 0.04705 -0.34931 0.04688 -0.3507 C 0.04584 -0.35672 0.04618 -0.3588 0.04479 -0.36412 C 0.04462 -0.36505 0.04427 -0.36597 0.04393 -0.36667 " pathEditMode="relative" ptsTypes="AAAAAAAAAAAAAAAAA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1.11111E-6 4.44444E-6 C 0.00087 -0.02547 0.00104 -0.05093 0.00295 -0.07616 C 0.00365 -0.08704 0.00642 -0.09746 0.00781 -0.1081 C 0.01684 -0.17338 -0.00087 -0.06042 0.01493 -0.15741 C 0.01632 -0.1882 0.01667 -0.18403 0.01493 -0.22408 C 0.01458 -0.23218 0.01337 -0.24005 0.01285 -0.24815 C 0.0125 -0.25486 0.01215 -0.26158 0.0118 -0.26829 C 0.01163 -0.28287 0.01163 -0.29746 0.01094 -0.31227 C 0.01076 -0.31574 0.00972 -0.31945 0.00885 -0.32292 C 0.00451 -0.34306 0.00781 -0.32824 0.00399 -0.34028 C 0.00347 -0.34144 0.0033 -0.34306 0.00295 -0.34422 C 0.00243 -0.3456 0.00156 -0.34676 0.00087 -0.34815 C -0.00191 -0.35463 -0.00017 -0.35278 -0.00399 -0.3588 C -0.00816 -0.36505 -0.00695 -0.36297 -0.01111 -0.3669 C -0.01233 -0.36806 -0.01372 -0.36945 -0.0151 -0.37084 C -0.01875 -0.37523 -0.01649 -0.37477 -0.01892 -0.37477 " pathEditMode="relative" ptsTypes="AAAAAAAAAAA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2.77778E-6 3.7037E-7 C -0.00104 -0.00902 -0.00122 -0.01805 -0.00313 -0.02685 C -0.00382 -0.02986 -0.00452 -0.03287 -0.00504 -0.03611 C -0.00556 -0.03865 -0.00573 -0.04143 -0.00608 -0.04421 C -0.00643 -0.04583 -0.00677 -0.04768 -0.00712 -0.04953 C -0.00868 -0.05902 -0.00955 -0.07037 -0.01215 -0.0787 C -0.02049 -0.1074 -0.0184 -0.10162 -0.02899 -0.13217 C -0.03056 -0.13657 -0.03247 -0.14097 -0.03403 -0.14537 C -0.03542 -0.14907 -0.03681 -0.15254 -0.03802 -0.15601 C -0.03941 -0.16018 -0.04063 -0.16412 -0.04202 -0.16805 C -0.04618 -0.17893 -0.04705 -0.17453 -0.05104 -0.19074 C -0.05799 -0.21898 -0.04705 -0.17569 -0.05608 -0.2081 C -0.06667 -0.24676 -0.0559 -0.21018 -0.06198 -0.23078 C -0.06233 -0.23402 -0.0625 -0.23703 -0.06302 -0.24004 C -0.06424 -0.24722 -0.06545 -0.24814 -0.06702 -0.25486 C -0.06997 -0.26666 -0.06545 -0.25277 -0.06997 -0.26805 C -0.07344 -0.27986 -0.07066 -0.26666 -0.07396 -0.28009 C -0.075 -0.28402 -0.07552 -0.28958 -0.07604 -0.29351 C -0.07708 -0.37083 -0.07691 -0.34236 -0.07691 -0.3787 " pathEditMode="relative" ptsTypes="AAAAAAAAAAAAAAAAAA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" y="8"/>
            <a:ext cx="9151133" cy="6857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5910" y="692696"/>
            <a:ext cx="6513963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Найди несуществующий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19" y="3283008"/>
            <a:ext cx="1872208" cy="15558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49" y="3400106"/>
            <a:ext cx="1502710" cy="13397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936" y="3573016"/>
            <a:ext cx="1135294" cy="159689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506601" y="1431297"/>
            <a:ext cx="6513963" cy="16561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E3DFD3"/>
              </a:clrFrom>
              <a:clrTo>
                <a:srgbClr val="E3DF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728" y="4999008"/>
            <a:ext cx="1459992" cy="142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clrChange>
              <a:clrFrom>
                <a:srgbClr val="F4F4FC"/>
              </a:clrFrom>
              <a:clrTo>
                <a:srgbClr val="F4F4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93" y="4968627"/>
            <a:ext cx="1421312" cy="14043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67822" y="4183165"/>
            <a:ext cx="2286198" cy="2804403"/>
          </a:xfrm>
          <a:prstGeom prst="rect">
            <a:avLst/>
          </a:prstGeom>
        </p:spPr>
      </p:pic>
      <p:pic>
        <p:nvPicPr>
          <p:cNvPr id="12" name="3ac0c36e6edee7b23df0c2c4fc04d97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420273" y="5678809"/>
            <a:ext cx="609600" cy="609600"/>
          </a:xfrm>
          <a:prstGeom prst="rect">
            <a:avLst/>
          </a:prstGeom>
        </p:spPr>
      </p:pic>
      <p:pic>
        <p:nvPicPr>
          <p:cNvPr id="14" name="zvuk-aplodismentov-i-ovaci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6825.18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0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6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2245 L -0.00312 0.02268 C -0.00121 0.01944 0.00105 0.01666 0.00278 0.01319 C 0.004 0.01088 0.00487 0.0081 0.00573 0.00532 C 0.00886 -0.00533 0.01146 -0.01621 0.01476 -0.02685 C 0.02813 -0.06852 0.0132 -0.0206 0.02674 -0.06806 C 0.0349 -0.09699 0.03299 -0.08403 0.03872 -0.11343 C 0.0408 -0.12454 0.04358 -0.13542 0.0448 -0.14676 C 0.04896 -0.18704 0.0441 -0.14537 0.04966 -0.18148 C 0.05382 -0.20834 0.04879 -0.18704 0.05573 -0.21227 C 0.06077 -0.25301 0.05417 -0.20209 0.06077 -0.2456 C 0.06146 -0.2507 0.06181 -0.25625 0.06268 -0.26158 C 0.06355 -0.2669 0.06476 -0.27222 0.06563 -0.27755 C 0.06771 -0.28982 0.06771 -0.29236 0.06875 -0.30417 C 0.06841 -0.34954 0.06858 -0.39491 0.06771 -0.44028 C 0.06754 -0.44352 0.06632 -0.44653 0.06563 -0.44954 C 0.06511 -0.45185 0.06268 -0.46158 0.06164 -0.46412 C 0.06094 -0.46621 0.05973 -0.46783 0.05868 -0.46945 C 0.05834 -0.4713 0.05834 -0.47338 0.05764 -0.475 C 0.05608 -0.47871 0.05348 -0.48195 0.05174 -0.48565 C 0.05105 -0.48681 0.05053 -0.48843 0.04966 -0.48959 C 0.04879 -0.49097 0.04757 -0.49213 0.04671 -0.49352 C 0.04601 -0.49468 0.04566 -0.49676 0.0448 -0.49746 C 0.04358 -0.49861 0.04202 -0.49838 0.0408 -0.49885 L 0.03872 -0.50278 " pathEditMode="relative" rAng="0" ptsTypes="AAAAAAAAAAAAAAAAAA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2.77778E-7 1.48148E-6 C 0.00104 -0.00486 0.00174 -0.00972 0.00295 -0.01458 C 0.00695 -0.03009 0.00347 -0.00741 0.00608 -0.02778 C 0.00642 -0.03981 0.00642 -0.05185 0.00695 -0.06389 C 0.00712 -0.06806 0.00868 -0.08218 0.00903 -0.08657 C 0.00938 -0.09097 0.00972 -0.09537 0.01007 -0.1 C 0.01024 -0.10347 0.01059 -0.10694 0.01111 -0.11065 C 0.01215 -0.11944 0.0151 -0.13727 0.0151 -0.13727 C 0.0191 -0.19259 0.01858 -0.175 0.01597 -0.26389 C 0.01597 -0.26713 0.01458 -0.27014 0.01406 -0.27338 C 0.01354 -0.27593 0.01354 -0.2787 0.01302 -0.28125 C 0.01198 -0.28681 0.00972 -0.29167 0.00903 -0.29722 C 0.00868 -0.3 0.00833 -0.30255 0.00799 -0.30532 C 0.00764 -0.30833 0.00747 -0.31157 0.00695 -0.31458 C 0.00677 -0.31597 0.00625 -0.31736 0.00608 -0.31875 C 0.00556 -0.32037 0.00538 -0.32222 0.00504 -0.32407 C 0.00451 -0.33148 0.00417 -0.34259 0.00295 -0.35069 C 0.00278 -0.35208 0.00226 -0.35324 0.00191 -0.35463 C 0.00156 -0.35741 0.00139 -0.35995 0.00104 -0.36273 C 0.0007 -0.3706 0.00052 -0.3787 2.77778E-7 -0.38657 C -0.00017 -0.38889 -0.00069 -0.3912 -0.00104 -0.39329 C -0.00139 -0.39606 -0.00174 -0.39861 -0.00208 -0.40139 C -0.00243 -0.41111 -0.0026 -0.42083 -0.00295 -0.43079 C -0.00365 -0.44329 -0.00382 -0.43611 -0.00503 -0.44537 C -0.0066 -0.45718 -0.00451 -0.45162 -0.00799 -0.4588 C -0.00833 -0.45995 -0.00937 -0.46643 -0.01007 -0.46806 C -0.01128 -0.47083 -0.01337 -0.47292 -0.01406 -0.47593 C -0.01528 -0.48102 -0.01406 -0.4794 -0.01701 -0.48125 " pathEditMode="relative" ptsTypes="AAAAAAAAAAAAAAAAAAAAAAAAAA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" y="8"/>
            <a:ext cx="9151133" cy="68579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" y="634384"/>
            <a:ext cx="3990717" cy="5589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392">
            <a:off x="3695798" y="1120127"/>
            <a:ext cx="4953247" cy="14859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38" y="3591467"/>
            <a:ext cx="2881614" cy="31937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37197" y="3237524"/>
            <a:ext cx="4792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ИГРУ!</a:t>
            </a:r>
          </a:p>
        </p:txBody>
      </p:sp>
      <p:pic>
        <p:nvPicPr>
          <p:cNvPr id="3" name="d0dd7731ee69643b75342db402dc6a9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19628" y="5592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2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" y="8"/>
            <a:ext cx="9151133" cy="68579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67" b="91250" l="20521" r="80417">
                        <a14:foregroundMark x1="28333" y1="70139" x2="44688" y2="52222"/>
                        <a14:foregroundMark x1="24688" y1="70694" x2="44271" y2="54167"/>
                        <a14:foregroundMark x1="58854" y1="53750" x2="77500" y2="49861"/>
                        <a14:foregroundMark x1="74271" y1="30278" x2="74271" y2="4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1" r="20067"/>
          <a:stretch/>
        </p:blipFill>
        <p:spPr>
          <a:xfrm>
            <a:off x="1835696" y="116632"/>
            <a:ext cx="5378644" cy="6607576"/>
          </a:xfrm>
          <a:prstGeom prst="rect">
            <a:avLst/>
          </a:prstGeom>
          <a:ln>
            <a:noFill/>
          </a:ln>
        </p:spPr>
      </p:pic>
      <p:pic>
        <p:nvPicPr>
          <p:cNvPr id="8" name="7c03c221c67b93a08bdf62e8d3bbdc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517232"/>
            <a:ext cx="609600" cy="609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35302" r="48221" b="64306"/>
          <a:stretch/>
        </p:blipFill>
        <p:spPr>
          <a:xfrm>
            <a:off x="4355976" y="2122657"/>
            <a:ext cx="570226" cy="2758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5893" y="2088524"/>
            <a:ext cx="490391" cy="3441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17" y="670100"/>
            <a:ext cx="866775" cy="1219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40" y="4184585"/>
            <a:ext cx="899162" cy="13776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9" y="4653136"/>
            <a:ext cx="866775" cy="12192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80928"/>
            <a:ext cx="851697" cy="85169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14" y="620688"/>
            <a:ext cx="885166" cy="7891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03" y="2122657"/>
            <a:ext cx="936104" cy="9361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4" y="2594708"/>
            <a:ext cx="1224136" cy="12241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719" b="92113" l="8179" r="92308">
                        <a14:foregroundMark x1="27069" y1="34956" x2="60467" y2="72055"/>
                        <a14:foregroundMark x1="22395" y1="39533" x2="55794" y2="81500"/>
                        <a14:foregroundMark x1="18890" y1="29893" x2="60759" y2="86173"/>
                        <a14:foregroundMark x1="24927" y1="45667" x2="38169" y2="81305"/>
                        <a14:foregroundMark x1="38656" y1="65433" x2="77020" y2="41188"/>
                        <a14:foregroundMark x1="37975" y1="20837" x2="80818" y2="59396"/>
                        <a14:foregroundMark x1="52191" y1="64362" x2="50243" y2="70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3" t="5296" r="8683" b="4664"/>
          <a:stretch/>
        </p:blipFill>
        <p:spPr>
          <a:xfrm>
            <a:off x="5940152" y="5209964"/>
            <a:ext cx="1148664" cy="122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1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2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18" y="5301208"/>
            <a:ext cx="2327920" cy="6983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" y="8"/>
            <a:ext cx="9151133" cy="6857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484784"/>
            <a:ext cx="2736304" cy="25545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выглядит пешеходный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переход на дороге?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65104"/>
            <a:ext cx="1925968" cy="230747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20" y="4374859"/>
            <a:ext cx="2386698" cy="2310259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392">
            <a:off x="5997415" y="5333773"/>
            <a:ext cx="2110824" cy="6332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248" y="4338291"/>
            <a:ext cx="2369366" cy="2310259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4" name="d769244e1cf26acbe7dc773ac0a307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483418" y="3212976"/>
            <a:ext cx="609600" cy="609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67" b="91250" l="20521" r="80417">
                        <a14:foregroundMark x1="28333" y1="70139" x2="44688" y2="52222"/>
                        <a14:foregroundMark x1="24688" y1="70694" x2="44271" y2="54167"/>
                        <a14:foregroundMark x1="58854" y1="53750" x2="77500" y2="49861"/>
                        <a14:foregroundMark x1="74271" y1="30278" x2="74271" y2="4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1" r="20067"/>
          <a:stretch/>
        </p:blipFill>
        <p:spPr>
          <a:xfrm>
            <a:off x="6436290" y="143826"/>
            <a:ext cx="2498324" cy="3069150"/>
          </a:xfrm>
          <a:prstGeom prst="rect">
            <a:avLst/>
          </a:prstGeom>
          <a:ln>
            <a:noFill/>
          </a:ln>
        </p:spPr>
      </p:pic>
      <p:pic>
        <p:nvPicPr>
          <p:cNvPr id="13" name="zvuk-aplodismentov-i-ovaci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6825.18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419600" y="3276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6" name="chimes.wav"/>
          </p:stSnd>
        </p:sndAc>
      </p:transition>
    </mc:Choice>
    <mc:Fallback xmlns="">
      <p:transition spd="slow">
        <p:fade/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12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5E-6 0.00023 C 0.00157 -0.00324 0.0033 -0.00649 0.00487 -0.00949 C 0.00608 -0.01158 0.00678 -0.01412 0.00799 -0.01621 C 0.01007 -0.02037 0.01303 -0.02385 0.01494 -0.02801 C 0.01598 -0.03033 0.01685 -0.03264 0.01789 -0.03473 C 0.01928 -0.0375 0.02084 -0.04005 0.02188 -0.04283 C 0.02657 -0.05394 0.02657 -0.05672 0.03091 -0.06574 C 0.03178 -0.06737 0.03299 -0.06899 0.03386 -0.07084 C 0.03803 -0.07917 0.03577 -0.07524 0.03889 -0.08287 C 0.03994 -0.08496 0.0408 -0.08727 0.04185 -0.08936 C 0.04323 -0.09213 0.0448 -0.09491 0.04584 -0.09746 C 0.04705 -0.10047 0.04792 -0.10371 0.04896 -0.10672 C 0.05018 -0.11042 0.05157 -0.11389 0.05296 -0.11737 C 0.05417 -0.12061 0.05539 -0.12385 0.05695 -0.12686 C 0.06042 -0.13403 0.06337 -0.1375 0.06598 -0.14537 C 0.06685 -0.14838 0.06719 -0.15162 0.06789 -0.15487 C 0.06928 -0.16088 0.07205 -0.1713 0.07396 -0.17616 L 0.07987 -0.19213 C 0.08091 -0.19468 0.0823 -0.19723 0.08299 -0.2 C 0.08351 -0.20324 0.08403 -0.20649 0.0849 -0.20949 C 0.08577 -0.21227 0.08716 -0.21459 0.08785 -0.21737 C 0.08959 -0.22362 0.09046 -0.22987 0.09185 -0.23612 L 0.09393 -0.24422 C 0.09428 -0.24723 0.09445 -0.25047 0.09497 -0.25348 C 0.09514 -0.25533 0.09601 -0.25695 0.09601 -0.2588 C 0.09601 -0.27431 0.09584 -0.28982 0.09497 -0.30579 C 0.0948 -0.30834 0.09376 -0.31088 0.09289 -0.31343 C 0.08872 -0.32547 0.08924 -0.32061 0.08386 -0.33218 C 0.07014 -0.3632 0.08924 -0.32408 0.07587 -0.35209 C 0.07344 -0.35764 0.07136 -0.36366 0.06789 -0.36806 L 0.05799 -0.38172 C 0.05313 -0.38797 0.05261 -0.38912 0.04688 -0.39468 C 0.0415 -0.40024 0.03889 -0.40255 0.03299 -0.40672 C 0.03021 -0.40857 0.02744 -0.40996 0.02501 -0.41204 C 0.02084 -0.41574 0.01719 -0.41991 0.01285 -0.42269 C -0.00225 -0.43287 0.01667 -0.42037 5E-6 -0.43079 C -0.0059 -0.43449 -0.00677 -0.43588 -0.01302 -0.43889 C -0.03315 -0.44838 -0.00798 -0.43449 -0.02604 -0.44537 C -0.02934 -0.44769 -0.03368 -0.44954 -0.03715 -0.4507 C -0.0394 -0.45162 -0.04166 -0.45278 -0.04409 -0.45348 C -0.046 -0.45394 -0.04809 -0.4544 -0.04999 -0.4551 C -0.05173 -0.4551 -0.05347 -0.45579 -0.05503 -0.45602 C -0.05711 -0.45649 -0.05902 -0.45695 -0.06111 -0.45741 C -0.0625 -0.45787 -0.06372 -0.45834 -0.0651 -0.4588 C -0.0684 -0.45973 -0.0717 -0.46065 -0.07499 -0.46135 C -0.07673 -0.46181 -0.07847 -0.46204 -0.08003 -0.46274 C -0.08177 -0.46366 -0.08333 -0.46505 -0.08506 -0.46551 C -0.08836 -0.46621 -0.09184 -0.46621 -0.09513 -0.46667 C -0.0967 -0.46713 -0.09843 -0.4676 -0.09999 -0.46806 C -0.10278 -0.46899 -0.10539 -0.46991 -0.10816 -0.47084 L -0.11216 -0.47199 C -0.11771 -0.47176 -0.12344 -0.47153 -0.12917 -0.47084 C -0.13021 -0.47061 -0.13125 -0.47014 -0.13212 -0.46945 C -0.13421 -0.46783 -0.13803 -0.46412 -0.13803 -0.46389 C -0.13924 -0.46181 -0.14549 -0.44815 -0.1481 -0.44815 L -0.15 -0.44815 " pathEditMode="relative" rAng="0" ptsTypes="AAAAAAAAAA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2358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08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" y="8"/>
            <a:ext cx="9151133" cy="6857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6009" y="60932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74" y="2132104"/>
            <a:ext cx="6230556" cy="3976048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9" y="4043536"/>
            <a:ext cx="866775" cy="1219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9" y="4653136"/>
            <a:ext cx="866775" cy="12192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956376" y="2852936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3768" y="188640"/>
            <a:ext cx="6230556" cy="181588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 посадочных площадок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Пассажиры транспорт ждут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Установленный порядок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Нарушать нельзя нам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тут.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3429000"/>
            <a:ext cx="1355714" cy="4067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42" y="2852936"/>
            <a:ext cx="899162" cy="1377699"/>
          </a:xfrm>
          <a:prstGeom prst="rect">
            <a:avLst/>
          </a:prstGeom>
        </p:spPr>
      </p:pic>
      <p:pic>
        <p:nvPicPr>
          <p:cNvPr id="13" name="c5507077142a23fc564022d62b60ce3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667" b="91250" l="20521" r="80417">
                        <a14:foregroundMark x1="28333" y1="70139" x2="44688" y2="52222"/>
                        <a14:foregroundMark x1="24688" y1="70694" x2="44271" y2="54167"/>
                        <a14:foregroundMark x1="58854" y1="53750" x2="77500" y2="49861"/>
                        <a14:foregroundMark x1="74271" y1="30278" x2="74271" y2="4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1" r="20067"/>
          <a:stretch/>
        </p:blipFill>
        <p:spPr>
          <a:xfrm>
            <a:off x="33986" y="8"/>
            <a:ext cx="2282300" cy="2803768"/>
          </a:xfrm>
          <a:prstGeom prst="rect">
            <a:avLst/>
          </a:prstGeom>
          <a:ln>
            <a:noFill/>
          </a:ln>
        </p:spPr>
      </p:pic>
      <p:pic>
        <p:nvPicPr>
          <p:cNvPr id="18" name="zvuk-aplodismentov-i-ovaci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6825.18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6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14 -0.0007 L 0.02414 -0.00047 C 0.02466 -0.00487 0.02483 -0.00903 0.02605 -0.01274 C 0.02691 -0.01575 0.0283 -0.01852 0.03004 -0.02084 C 0.03143 -0.02246 0.03264 -0.02454 0.03403 -0.02616 C 0.03716 -0.02987 0.0415 -0.0338 0.04497 -0.03681 C 0.06546 -0.05301 0.05191 -0.0426 0.0691 -0.05278 C 0.07171 -0.0544 0.07431 -0.05672 0.07709 -0.05811 C 0.08021 -0.05973 0.08368 -0.06088 0.08698 -0.06204 C 0.09948 -0.06667 0.09827 -0.06598 0.11112 -0.06875 C 0.11476 -0.07061 0.11823 -0.07292 0.12205 -0.07408 C 0.13004 -0.07639 0.13802 -0.07755 0.14601 -0.0794 C 0.14966 -0.08033 0.15348 -0.08079 0.15712 -0.08195 C 0.1632 -0.08426 0.17188 -0.08727 0.17813 -0.09005 C 0.18368 -0.0926 0.18733 -0.09514 0.19306 -0.09676 C 0.19775 -0.09792 0.20243 -0.09792 0.20712 -0.09931 C 0.21875 -0.10325 0.21181 -0.10139 0.225 -0.10325 C 0.22813 -0.10371 0.23108 -0.10463 0.23403 -0.10463 C 0.25712 -0.10556 0.28004 -0.10556 0.30313 -0.10602 C 0.31528 -0.10764 0.32118 -0.10811 0.33507 -0.11274 C 0.34549 -0.11621 0.34827 -0.1176 0.35903 -0.11922 C 0.36302 -0.11991 0.36702 -0.12038 0.37101 -0.12061 L 0.429 -0.12338 C 0.4323 -0.12385 0.43577 -0.12385 0.43907 -0.12454 C 0.44549 -0.12616 0.45157 -0.12894 0.45799 -0.12987 L 0.47396 -0.13264 L 0.48212 -0.13403 L 0.49098 -0.13519 L 0.67813 -0.13403 C 0.67917 -0.13403 0.68004 -0.13288 0.68108 -0.13264 C 0.68264 -0.13218 0.68438 -0.13172 0.68612 -0.13125 C 0.68698 -0.12987 0.68785 -0.12825 0.68907 -0.12732 C 0.69809 -0.11922 0.68559 -0.1338 0.69497 -0.12338 C 0.69618 -0.12223 0.69688 -0.12038 0.69809 -0.11922 C 0.69983 -0.11783 0.70122 -0.11806 0.70313 -0.11806 " pathEditMode="relative" rAng="0" ptsTypes="AAAAAAAAAAAAAA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67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8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" y="8"/>
            <a:ext cx="9151133" cy="68579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616" y="1686814"/>
            <a:ext cx="6230556" cy="4380661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0" t="43700" r="38450"/>
          <a:stretch/>
        </p:blipFill>
        <p:spPr>
          <a:xfrm>
            <a:off x="6084168" y="2436984"/>
            <a:ext cx="1080120" cy="144016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6372200" y="2305166"/>
            <a:ext cx="504056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05562" y="6068643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8" y="5187907"/>
            <a:ext cx="1355714" cy="406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94" y="4941168"/>
            <a:ext cx="851697" cy="85169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73" y="3789040"/>
            <a:ext cx="885166" cy="789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03" y="2698827"/>
            <a:ext cx="936104" cy="9361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0616" y="51245"/>
            <a:ext cx="6230556" cy="156966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Красный круг, велосипед.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Здесь сомнений вовсе нет!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Знают все давным-давно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Ездить здесь запрещено!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667" b="91250" l="20521" r="80417">
                        <a14:foregroundMark x1="28333" y1="70139" x2="44688" y2="52222"/>
                        <a14:foregroundMark x1="24688" y1="70694" x2="44271" y2="54167"/>
                        <a14:foregroundMark x1="58854" y1="53750" x2="77500" y2="49861"/>
                        <a14:foregroundMark x1="74271" y1="30278" x2="74271" y2="4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1" r="20067"/>
          <a:stretch/>
        </p:blipFill>
        <p:spPr>
          <a:xfrm>
            <a:off x="38511" y="-10217"/>
            <a:ext cx="2282300" cy="2803768"/>
          </a:xfrm>
          <a:prstGeom prst="rect">
            <a:avLst/>
          </a:prstGeom>
          <a:ln>
            <a:noFill/>
          </a:ln>
        </p:spPr>
      </p:pic>
      <p:pic>
        <p:nvPicPr>
          <p:cNvPr id="4" name="267f1c61b9e23aa2ff6aef66d1aa3a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579107" y="5803090"/>
            <a:ext cx="609600" cy="609600"/>
          </a:xfrm>
          <a:prstGeom prst="rect">
            <a:avLst/>
          </a:prstGeom>
        </p:spPr>
      </p:pic>
      <p:pic>
        <p:nvPicPr>
          <p:cNvPr id="15" name="zvuk-aplodismentov-i-ovaci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6825.18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2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6" name="chimes.wav"/>
          </p:stSnd>
        </p:sndAc>
      </p:transition>
    </mc:Choice>
    <mc:Fallback xmlns="">
      <p:transition spd="slow">
        <p:fade/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2.96296E-6 L -7.5E-6 2.96296E-6 C 0.04149 -0.02084 -0.00226 -0.00047 0.11388 -0.00556 C 0.11996 -0.00579 0.12586 -0.00811 0.13194 -0.00949 C 0.14618 -0.01297 0.16059 -0.01598 0.17482 -0.02014 C 0.1809 -0.02199 0.1868 -0.02385 0.19288 -0.02547 C 0.19878 -0.02709 0.20486 -0.02801 0.21093 -0.0294 C 0.21718 -0.03102 0.22343 -0.03311 0.22986 -0.03473 C 0.23524 -0.03612 0.24062 -0.03704 0.24583 -0.03889 C 0.25034 -0.04028 0.25451 -0.04283 0.25885 -0.04422 C 0.26319 -0.04537 0.26753 -0.04537 0.27187 -0.04676 C 0.2835 -0.05047 0.28593 -0.05301 0.29687 -0.0588 C 0.30833 -0.06482 0.31892 -0.06829 0.32986 -0.07755 C 0.3335 -0.08056 0.33715 -0.0838 0.34079 -0.08681 C 0.34374 -0.08912 0.34704 -0.09098 0.34982 -0.09352 C 0.35902 -0.10162 0.35781 -0.10255 0.36579 -0.11088 C 0.37656 -0.12176 0.37934 -0.12223 0.3868 -0.13334 C 0.38993 -0.1382 0.39288 -0.14329 0.39583 -0.14815 C 0.39722 -0.15024 0.39826 -0.15278 0.39982 -0.15487 L 0.40381 -0.16019 C 0.40555 -0.16574 0.40607 -0.16852 0.40885 -0.17338 C 0.40972 -0.175 0.41093 -0.17593 0.4118 -0.17732 C 0.42152 -0.19468 0.41093 -0.17662 0.41579 -0.1882 C 0.4184 -0.19399 0.41874 -0.1926 0.42187 -0.19746 C 0.42291 -0.19908 0.42378 -0.20116 0.42482 -0.20278 C 0.42569 -0.20417 0.42708 -0.20533 0.42777 -0.20672 C 0.42864 -0.20834 0.42899 -0.21042 0.42986 -0.21204 C 0.43055 -0.21366 0.43194 -0.21459 0.43281 -0.21621 C 0.4335 -0.21737 0.4342 -0.21875 0.43489 -0.22014 C 0.43628 -0.22824 0.43541 -0.22362 0.43784 -0.23334 C 0.43871 -0.23658 0.43923 -0.23982 0.44079 -0.24283 C 0.44166 -0.24422 0.44288 -0.24537 0.44374 -0.24676 C 0.45486 -0.26343 0.44253 -0.24699 0.45086 -0.25602 C 0.4519 -0.25741 0.4526 -0.25903 0.45381 -0.26019 C 0.45468 -0.26088 0.4559 -0.26088 0.45677 -0.26135 C 0.46284 -0.26482 0.45885 -0.26297 0.46388 -0.26667 C 0.4651 -0.26783 0.46649 -0.26829 0.46788 -0.26945 C 0.47447 -0.27524 0.47118 -0.27362 0.47673 -0.2801 C 0.47777 -0.28102 0.47881 -0.28172 0.47986 -0.28264 C 0.48749 -0.29167 0.4809 -0.28449 0.48576 -0.29213 C 0.48697 -0.29399 0.48871 -0.29537 0.48975 -0.29746 C 0.49131 -0.3 0.49253 -0.30278 0.49374 -0.30533 L 0.49583 -0.30949 C 0.49652 -0.31065 0.49722 -0.31204 0.49774 -0.31343 C 0.49843 -0.31528 0.49895 -0.31713 0.49982 -0.31875 C 0.50069 -0.32037 0.50173 -0.32153 0.50277 -0.32269 C 0.50347 -0.325 0.50399 -0.32732 0.50486 -0.3294 C 0.50642 -0.33403 0.50972 -0.34283 0.50972 -0.34283 C 0.51024 -0.3463 0.51111 -0.35371 0.5118 -0.35741 C 0.51197 -0.3588 0.51249 -0.35996 0.51284 -0.36135 C 0.51319 -0.3632 0.51319 -0.36505 0.51371 -0.36667 C 0.51423 -0.36829 0.51527 -0.36922 0.51579 -0.37084 C 0.51684 -0.37362 0.51736 -0.37871 0.51788 -0.38149 C 0.51805 -0.38311 0.5184 -0.38496 0.51874 -0.38681 C 0.51961 -0.39074 0.52065 -0.39283 0.52083 -0.39746 C 0.521 -0.40718 0.52083 -0.4169 0.52083 -0.42662 " pathEditMode="relative" ptsTypes="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26009" y="5987039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" y="8"/>
            <a:ext cx="9151133" cy="6857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43" y="2431211"/>
            <a:ext cx="1279079" cy="11521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/>
          <a:stretch/>
        </p:blipFill>
        <p:spPr>
          <a:xfrm>
            <a:off x="2843808" y="1916832"/>
            <a:ext cx="5544616" cy="4170759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8" y="3429004"/>
            <a:ext cx="1279079" cy="127907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335169" y="2256860"/>
            <a:ext cx="288032" cy="400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8" y="5187907"/>
            <a:ext cx="1355714" cy="40671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596336" y="2778632"/>
            <a:ext cx="576064" cy="719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4581128"/>
            <a:ext cx="1224136" cy="12241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43808" y="100719"/>
            <a:ext cx="5544616" cy="156966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наземный переход, </a:t>
            </a:r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Ходит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целый день народ. </a:t>
            </a:r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Ты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водитель, не грусти, </a:t>
            </a:r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Пешехода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пропусти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667" b="91250" l="20521" r="80417">
                        <a14:foregroundMark x1="28333" y1="70139" x2="44688" y2="52222"/>
                        <a14:foregroundMark x1="24688" y1="70694" x2="44271" y2="54167"/>
                        <a14:foregroundMark x1="58854" y1="53750" x2="77500" y2="49861"/>
                        <a14:foregroundMark x1="74271" y1="30278" x2="74271" y2="4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1" r="20067"/>
          <a:stretch/>
        </p:blipFill>
        <p:spPr>
          <a:xfrm>
            <a:off x="-24287" y="8"/>
            <a:ext cx="2282300" cy="2803768"/>
          </a:xfrm>
          <a:prstGeom prst="rect">
            <a:avLst/>
          </a:prstGeom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3205562" y="6068643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403952ab24008f94026d9f33e123ea0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49740" y="5722032"/>
            <a:ext cx="609600" cy="609600"/>
          </a:xfrm>
          <a:prstGeom prst="rect">
            <a:avLst/>
          </a:prstGeom>
        </p:spPr>
      </p:pic>
      <p:pic>
        <p:nvPicPr>
          <p:cNvPr id="18" name="zvuk-aplodismentov-i-ovaci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6825.18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6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-0.00718 L 0.01979 -0.00695 C 0.0316 -0.00903 0.02778 -0.00903 0.04167 -0.00718 C 0.04583 -0.00672 0.05052 -0.00487 0.05469 -0.00463 C 0.06736 -0.00371 0.08003 -0.00371 0.09271 -0.00324 C 0.10104 -0.00139 0.10938 0.00115 0.11771 0.00208 C 0.13438 0.00393 0.12569 0.00277 0.14375 0.00625 C 0.15833 0.00578 0.17309 0.00648 0.18767 0.00486 C 0.19392 0.00416 0.19965 0.00115 0.20573 -0.00047 C 0.21997 -0.00417 0.23438 -0.00764 0.24878 -0.01112 C 0.25642 -0.01297 0.26424 -0.01389 0.2717 -0.01644 C 0.28073 -0.01968 0.28958 -0.02315 0.29878 -0.02593 C 0.3066 -0.02824 0.31476 -0.02917 0.32274 -0.03125 C 0.33142 -0.03334 0.3401 -0.03542 0.34878 -0.03774 C 0.3658 -0.0426 0.38264 -0.04838 0.39983 -0.05255 C 0.41441 -0.05602 0.42934 -0.05834 0.44375 -0.0632 C 0.45451 -0.06667 0.46493 -0.07199 0.47587 -0.07385 C 0.48108 -0.07477 0.48646 -0.07524 0.49184 -0.07639 C 0.49913 -0.07824 0.51181 -0.08287 0.51875 -0.08588 C 0.5526 -0.09977 0.50972 -0.08218 0.54184 -0.09792 C 0.54531 -0.09954 0.54913 -0.10024 0.55278 -0.10186 C 0.55521 -0.10278 0.56528 -0.10811 0.56788 -0.10973 C 0.57118 -0.11227 0.57448 -0.11482 0.57778 -0.11783 C 0.57951 -0.11922 0.58351 -0.12292 0.58472 -0.12454 C 0.59201 -0.13426 0.58611 -0.12778 0.5908 -0.13519 C 0.59167 -0.13658 0.59288 -0.13774 0.59375 -0.13912 C 0.59757 -0.14491 0.59653 -0.14445 0.59983 -0.15116 C 0.60069 -0.15301 0.60191 -0.1544 0.60278 -0.15649 C 0.60538 -0.16274 0.60434 -0.1625 0.60573 -0.16852 C 0.60642 -0.17061 0.60712 -0.17292 0.60781 -0.175 C 0.60851 -0.17778 0.6092 -0.18033 0.60972 -0.18311 L 0.61181 -0.19121 C 0.61215 -0.19237 0.61267 -0.19375 0.61285 -0.19514 C 0.61319 -0.19723 0.61319 -0.19954 0.61389 -0.20186 C 0.61424 -0.20371 0.6151 -0.20533 0.6158 -0.20718 C 0.6191 -0.2294 0.61563 -0.20348 0.61788 -0.25764 C 0.61806 -0.26227 0.62118 -0.26505 0.62274 -0.26829 C 0.62587 -0.27477 0.62326 -0.27292 0.62778 -0.27778 C 0.63733 -0.28774 0.63142 -0.27987 0.6349 -0.28426 " pathEditMode="relative" rAng="0" ptsTypes="AAAAAAAAAAAAAAAAAAAAAAAAAAAAAAAA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47" y="-131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8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" y="8"/>
            <a:ext cx="9151133" cy="6857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5763685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4" y="4012805"/>
            <a:ext cx="1148664" cy="1152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04" y="4785626"/>
            <a:ext cx="1148664" cy="11636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482" y="1917152"/>
            <a:ext cx="6227121" cy="359976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0" name="Овал 9"/>
          <p:cNvSpPr/>
          <p:nvPr/>
        </p:nvSpPr>
        <p:spPr>
          <a:xfrm>
            <a:off x="7690199" y="1874948"/>
            <a:ext cx="720080" cy="7072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987824" y="1928198"/>
            <a:ext cx="288032" cy="30035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66" y="3606091"/>
            <a:ext cx="1355714" cy="4067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719" b="92113" l="8179" r="92308">
                        <a14:foregroundMark x1="27069" y1="34956" x2="60467" y2="72055"/>
                        <a14:foregroundMark x1="22395" y1="39533" x2="55794" y2="81500"/>
                        <a14:foregroundMark x1="18890" y1="29893" x2="60759" y2="86173"/>
                        <a14:foregroundMark x1="24927" y1="45667" x2="38169" y2="81305"/>
                        <a14:foregroundMark x1="38656" y1="65433" x2="77020" y2="41188"/>
                        <a14:foregroundMark x1="37975" y1="20837" x2="80818" y2="59396"/>
                        <a14:foregroundMark x1="52191" y1="64362" x2="50243" y2="70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3" t="5296" r="8683" b="4664"/>
          <a:stretch/>
        </p:blipFill>
        <p:spPr>
          <a:xfrm>
            <a:off x="1072304" y="3212976"/>
            <a:ext cx="1148664" cy="12241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43808" y="100719"/>
            <a:ext cx="5544616" cy="156966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Сними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наушники в дороге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не забудь остановиться,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Так, справа пусто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слева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пусто?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Ты в этом должен убедиться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667" b="91250" l="20521" r="80417">
                        <a14:foregroundMark x1="28333" y1="70139" x2="44688" y2="52222"/>
                        <a14:foregroundMark x1="24688" y1="70694" x2="44271" y2="54167"/>
                        <a14:foregroundMark x1="58854" y1="53750" x2="77500" y2="49861"/>
                        <a14:foregroundMark x1="74271" y1="30278" x2="74271" y2="4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1" r="20067"/>
          <a:stretch/>
        </p:blipFill>
        <p:spPr>
          <a:xfrm>
            <a:off x="217012" y="260767"/>
            <a:ext cx="2282300" cy="2803768"/>
          </a:xfrm>
          <a:prstGeom prst="rect">
            <a:avLst/>
          </a:prstGeom>
          <a:ln>
            <a:noFill/>
          </a:ln>
        </p:spPr>
      </p:pic>
      <p:pic>
        <p:nvPicPr>
          <p:cNvPr id="4" name="d5c5dbb1f4e377bd6799d6ffe598646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6" name="zvuk-aplodismentov-i-ovaci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6825.18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419600" y="3276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6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6" name="chimes.wav"/>
          </p:stSnd>
        </p:sndAc>
      </p:transition>
    </mc:Choice>
    <mc:Fallback xmlns="">
      <p:transition spd="slow">
        <p:fade/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5023 L 0.00417 0.05046 C 0.01007 0.04792 0.01598 0.04537 0.02205 0.04352 C 0.02466 0.04259 0.02744 0.04236 0.03004 0.04213 C 0.04011 0.04097 0.05 0.03981 0.06007 0.03935 C 0.08039 0.03866 0.1007 0.03866 0.12101 0.03819 C 0.2007 0.01875 0.10157 0.04329 0.19601 0.01805 C 0.21042 0.01435 0.22483 0.01134 0.23907 0.00741 C 0.27935 -0.00324 0.31511 -0.01111 0.35313 -0.02732 C 0.3948 -0.04491 0.40921 -0.05579 0.45504 -0.08056 C 0.46528 -0.08611 0.47553 -0.0912 0.48612 -0.09653 C 0.48994 -0.09861 0.4941 -0.10116 0.4981 -0.10324 C 0.50608 -0.10718 0.51424 -0.11088 0.52205 -0.11528 C 0.53386 -0.12153 0.54566 -0.12778 0.55712 -0.13519 C 0.55903 -0.13658 0.56094 -0.1382 0.56303 -0.13935 C 0.58716 -0.15162 0.54063 -0.12292 0.58612 -0.15 C 0.60487 -0.16111 0.58577 -0.15 0.60313 -0.15926 C 0.60539 -0.16042 0.60764 -0.16227 0.61007 -0.1632 C 0.61494 -0.16528 0.61997 -0.16713 0.625 -0.16852 C 0.62813 -0.16945 0.63108 -0.17014 0.63403 -0.1713 C 0.63646 -0.17222 0.63872 -0.17408 0.64115 -0.17523 C 0.6441 -0.17662 0.64705 -0.17778 0.65 -0.17917 C 0.65747 -0.18287 0.65469 -0.18241 0.66407 -0.18727 C 0.66702 -0.18889 0.66997 -0.19028 0.6731 -0.1912 C 0.67448 -0.19167 0.67587 -0.1919 0.67709 -0.19259 C 0.69688 -0.20255 0.6691 -0.19005 0.68403 -0.19653 C 0.68646 -0.20926 0.68264 -0.19329 0.69115 -0.20995 C 0.69237 -0.2125 0.69358 -0.21551 0.69514 -0.21783 C 0.69584 -0.21921 0.69723 -0.21945 0.6981 -0.2206 L 0.70417 -0.22847 " pathEditMode="relative" rAng="0" ptsTypes="AAAAAAAAAAAAAAAAAAAAAAAAA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1393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" y="8"/>
            <a:ext cx="9151133" cy="68579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44" y="3290664"/>
            <a:ext cx="3528392" cy="3252824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69" y="3290664"/>
            <a:ext cx="3511640" cy="32468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08104" y="332656"/>
            <a:ext cx="3348372" cy="1754326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Найди правильную картинку.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7" b="91250" l="20521" r="80417">
                        <a14:foregroundMark x1="28333" y1="70139" x2="44688" y2="52222"/>
                        <a14:foregroundMark x1="24688" y1="70694" x2="44271" y2="54167"/>
                        <a14:foregroundMark x1="58854" y1="53750" x2="77500" y2="49861"/>
                        <a14:foregroundMark x1="74271" y1="30278" x2="74271" y2="4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1" r="20067"/>
          <a:stretch/>
        </p:blipFill>
        <p:spPr>
          <a:xfrm>
            <a:off x="280140" y="172384"/>
            <a:ext cx="2282300" cy="2803768"/>
          </a:xfrm>
          <a:prstGeom prst="rect">
            <a:avLst/>
          </a:prstGeom>
          <a:ln>
            <a:noFill/>
          </a:ln>
        </p:spPr>
      </p:pic>
      <p:pic>
        <p:nvPicPr>
          <p:cNvPr id="4" name="85c8834b57ed0809ac5ec57695903ff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021836" y="2086982"/>
            <a:ext cx="609600" cy="609600"/>
          </a:xfrm>
          <a:prstGeom prst="rect">
            <a:avLst/>
          </a:prstGeom>
        </p:spPr>
      </p:pic>
      <p:pic>
        <p:nvPicPr>
          <p:cNvPr id="8" name="zvuk-aplodismentov-i-ovaci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6825.18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6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-3.88889E-6 -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" y="8"/>
            <a:ext cx="9151133" cy="685799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344922" y="5042747"/>
            <a:ext cx="1296144" cy="129614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95536" y="3284983"/>
            <a:ext cx="1358382" cy="136815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30001" y="1317926"/>
            <a:ext cx="1368152" cy="13681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67744" y="3284984"/>
            <a:ext cx="1152128" cy="11283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18983" y="5185736"/>
            <a:ext cx="1202432" cy="11531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091918" y="5157192"/>
            <a:ext cx="1148680" cy="115212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8" r="10012"/>
          <a:stretch/>
        </p:blipFill>
        <p:spPr>
          <a:xfrm>
            <a:off x="6083571" y="1275612"/>
            <a:ext cx="2943870" cy="486916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Овал 10"/>
          <p:cNvSpPr/>
          <p:nvPr/>
        </p:nvSpPr>
        <p:spPr>
          <a:xfrm>
            <a:off x="4018186" y="3284983"/>
            <a:ext cx="1296144" cy="129614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100719"/>
            <a:ext cx="8712968" cy="4616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Светофор растерял свои цвета, помоги ему найти их!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67" b="91250" l="20521" r="80417">
                        <a14:foregroundMark x1="28333" y1="70139" x2="44688" y2="52222"/>
                        <a14:foregroundMark x1="24688" y1="70694" x2="44271" y2="54167"/>
                        <a14:foregroundMark x1="58854" y1="53750" x2="77500" y2="49861"/>
                        <a14:foregroundMark x1="74271" y1="30278" x2="74271" y2="4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1" r="20067"/>
          <a:stretch/>
        </p:blipFill>
        <p:spPr>
          <a:xfrm>
            <a:off x="862283" y="600118"/>
            <a:ext cx="2282300" cy="2803768"/>
          </a:xfrm>
          <a:prstGeom prst="rect">
            <a:avLst/>
          </a:prstGeom>
          <a:ln>
            <a:noFill/>
          </a:ln>
        </p:spPr>
      </p:pic>
      <p:pic>
        <p:nvPicPr>
          <p:cNvPr id="2" name="98b9e08fcbfa00416ac787dc7294b55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05521" y="5699721"/>
            <a:ext cx="609600" cy="609600"/>
          </a:xfrm>
          <a:prstGeom prst="rect">
            <a:avLst/>
          </a:prstGeom>
        </p:spPr>
      </p:pic>
      <p:pic>
        <p:nvPicPr>
          <p:cNvPr id="16" name="zvuk-aplodismentov-i-ovaci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6825.1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L -8.33333E-7 0.00023 C 0.00365 -0.00394 0.00712 -0.00787 0.01094 -0.01134 C 0.0125 -0.01297 0.01424 -0.01412 0.01597 -0.01551 L 0.04323 -0.03912 C 0.09809 -0.08704 0.02743 -0.02662 0.13594 -0.11528 C 0.14653 -0.12384 0.1566 -0.1331 0.16736 -0.14167 C 0.17622 -0.14884 0.18594 -0.15463 0.19427 -0.1625 L 0.24184 -0.20533 C 0.24896 -0.21181 0.2559 -0.21852 0.26302 -0.22477 C 0.26962 -0.23056 0.27639 -0.23611 0.28316 -0.24144 C 0.28993 -0.24676 0.29688 -0.25116 0.3033 -0.25648 L 0.32049 -0.27199 C 0.32292 -0.27408 0.325 -0.27685 0.32743 -0.27894 C 0.3382 -0.2875 0.34931 -0.29468 0.3599 -0.30371 C 0.36632 -0.30972 0.37309 -0.31644 0.38004 -0.32176 C 0.40139 -0.3382 0.40434 -0.34097 0.42326 -0.35371 C 0.42656 -0.35625 0.43056 -0.35834 0.43455 -0.36088 C 0.4382 -0.36297 0.44167 -0.36551 0.44549 -0.36759 C 0.45573 -0.37246 0.46597 -0.37616 0.47587 -0.38287 C 0.47778 -0.38403 0.47969 -0.38588 0.4816 -0.38704 C 0.48542 -0.38935 0.48976 -0.39121 0.49375 -0.39398 C 0.5092 -0.40463 0.49809 -0.40093 0.51007 -0.40371 C 0.51354 -0.40556 0.51754 -0.40695 0.52101 -0.40903 C 0.52778 -0.41297 0.53403 -0.41875 0.54132 -0.42153 C 0.54375 -0.42269 0.54566 -0.42338 0.54809 -0.42454 C 0.55052 -0.42547 0.55295 -0.42732 0.55556 -0.42871 C 0.55799 -0.42986 0.56076 -0.43033 0.5632 -0.43125 C 0.57101 -0.43403 0.57379 -0.43611 0.58264 -0.43681 L 0.59896 -0.4382 C 0.60052 -0.43866 0.60799 -0.44051 0.6099 -0.44121 C 0.61632 -0.44352 0.62309 -0.44514 0.62899 -0.44931 C 0.63299 -0.45209 0.63351 -0.45278 0.6382 -0.45486 C 0.64115 -0.45625 0.64427 -0.45741 0.64722 -0.45926 C 0.64931 -0.46019 0.65104 -0.46204 0.6533 -0.4632 C 0.65556 -0.46435 0.65816 -0.46459 0.66042 -0.46597 C 0.67465 -0.47384 0.66267 -0.46991 0.67344 -0.47292 C 0.67708 -0.47616 0.67535 -0.475 0.67865 -0.47685 " pathEditMode="relative" rAng="0" ptsTypes="AAAAAAAAAAAAAAAAA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24" y="-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37 -0.00347 L 0.03437 -0.00324 C 0.03837 -0.00393 0.04236 -0.0044 0.04653 -0.00486 C 0.04878 -0.00532 0.05104 -0.00625 0.05347 -0.00625 L 0.15225 -0.00764 C 0.15416 -0.0081 0.15642 -0.00856 0.15833 -0.0088 C 0.1684 -0.01065 0.16562 -0.00972 0.17465 -0.01157 C 0.19357 -0.01574 0.16371 -0.00972 0.18576 -0.01412 C 0.18819 -0.01481 0.19062 -0.01505 0.19288 -0.01551 C 0.19462 -0.01597 0.19635 -0.0169 0.19809 -0.0169 C 0.22691 -0.01782 0.25555 -0.01805 0.28455 -0.01829 L 0.47882 -0.01944 C 0.48073 -0.01991 0.48229 -0.02037 0.48403 -0.02083 C 0.48507 -0.0213 0.48594 -0.02199 0.48698 -0.02222 C 0.48923 -0.02292 0.49184 -0.02292 0.49409 -0.02361 C 0.49583 -0.02384 0.49757 -0.0243 0.49913 -0.02477 C 0.50034 -0.02523 0.50139 -0.02592 0.50243 -0.02616 C 0.50434 -0.02685 0.50642 -0.02708 0.50833 -0.02755 C 0.50989 -0.02847 0.51128 -0.02893 0.5125 -0.03009 C 0.51771 -0.03518 0.51319 -0.03333 0.51857 -0.0368 C 0.51875 -0.03704 0.51927 -0.0368 0.51979 -0.0368 " pathEditMode="relative" rAng="0" ptsTypes="AAAAAAAAAAAAAAAAA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71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15 0.02222 L -0.03732 0.01944 L -0.03524 0.01412 L -0.02031 0.0088 C -0.01892 0.00833 -0.01753 0.0081 -0.01632 0.00741 C -0.01128 0.00486 -0.00642 0.00139 -0.00121 -0.00046 C 0.00504 -0.00301 0.01146 -0.00417 0.01771 -0.00579 C 0.04375 -0.01296 0.03473 -0.01111 0.0507 -0.01389 C 0.07622 -0.02338 0.0658 -0.01991 0.09775 -0.02847 C 0.10139 -0.0294 0.10521 -0.02986 0.10868 -0.03125 C 0.12275 -0.03657 0.13664 -0.04282 0.1507 -0.04861 C 0.154 -0.04977 0.15729 -0.05139 0.16077 -0.05255 C 0.16337 -0.05347 0.16615 -0.05417 0.16875 -0.05509 C 0.17448 -0.05764 0.18004 -0.06042 0.18577 -0.06319 C 0.1974 -0.06875 0.20851 -0.07708 0.22066 -0.08056 C 0.23282 -0.0838 0.25295 -0.08796 0.26563 -0.09514 C 0.26858 -0.09676 0.27084 -0.09977 0.27361 -0.10185 C 0.27882 -0.10556 0.28195 -0.10556 0.28664 -0.10972 C 0.2915 -0.11389 0.29601 -0.11875 0.3007 -0.12315 C 0.30591 -0.12824 0.30295 -0.12639 0.30764 -0.12847 C 0.31337 -0.13449 0.31111 -0.13171 0.31476 -0.13634 " pathEditMode="relative" rAng="0" ptsTypes="AAAAAAAAAAAAAAAA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37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171</Words>
  <Application>Microsoft Office PowerPoint</Application>
  <PresentationFormat>Экран (4:3)</PresentationFormat>
  <Paragraphs>40</Paragraphs>
  <Slides>14</Slides>
  <Notes>1</Notes>
  <HiddenSlides>0</HiddenSlides>
  <MMClips>24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Рита</cp:lastModifiedBy>
  <cp:revision>75</cp:revision>
  <dcterms:created xsi:type="dcterms:W3CDTF">2016-02-06T21:49:21Z</dcterms:created>
  <dcterms:modified xsi:type="dcterms:W3CDTF">2024-11-28T04:55:34Z</dcterms:modified>
</cp:coreProperties>
</file>